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1" r:id="rId6"/>
    <p:sldId id="262" r:id="rId7"/>
    <p:sldId id="263" r:id="rId8"/>
    <p:sldId id="264" r:id="rId9"/>
    <p:sldId id="268" r:id="rId10"/>
    <p:sldId id="269" r:id="rId11"/>
    <p:sldId id="265" r:id="rId12"/>
    <p:sldId id="266" r:id="rId13"/>
    <p:sldId id="270" r:id="rId14"/>
    <p:sldId id="271" r:id="rId15"/>
    <p:sldId id="267"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75" d="100"/>
          <a:sy n="75" d="100"/>
        </p:scale>
        <p:origin x="974" y="2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AE39E6-A730-2209-3299-97E6A28B3AD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24655980-41AA-39F0-2A29-7DE956485AE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88B24C05-651A-35CA-C5B5-027B79AF2617}"/>
              </a:ext>
            </a:extLst>
          </p:cNvPr>
          <p:cNvSpPr>
            <a:spLocks noGrp="1"/>
          </p:cNvSpPr>
          <p:nvPr>
            <p:ph type="dt" sz="half" idx="10"/>
          </p:nvPr>
        </p:nvSpPr>
        <p:spPr/>
        <p:txBody>
          <a:bodyPr/>
          <a:lstStyle/>
          <a:p>
            <a:fld id="{3BA66602-3F1C-4C08-BA94-A1371813282E}" type="datetimeFigureOut">
              <a:rPr lang="en-IN" smtClean="0"/>
              <a:t>08-11-2023</a:t>
            </a:fld>
            <a:endParaRPr lang="en-IN"/>
          </a:p>
        </p:txBody>
      </p:sp>
      <p:sp>
        <p:nvSpPr>
          <p:cNvPr id="5" name="Footer Placeholder 4">
            <a:extLst>
              <a:ext uri="{FF2B5EF4-FFF2-40B4-BE49-F238E27FC236}">
                <a16:creationId xmlns:a16="http://schemas.microsoft.com/office/drawing/2014/main" id="{40847FCA-74A5-DFD6-6F8B-809C53709CB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CF70E289-7605-A907-BDB8-85DBB6404E31}"/>
              </a:ext>
            </a:extLst>
          </p:cNvPr>
          <p:cNvSpPr>
            <a:spLocks noGrp="1"/>
          </p:cNvSpPr>
          <p:nvPr>
            <p:ph type="sldNum" sz="quarter" idx="12"/>
          </p:nvPr>
        </p:nvSpPr>
        <p:spPr/>
        <p:txBody>
          <a:bodyPr/>
          <a:lstStyle/>
          <a:p>
            <a:fld id="{1B42D3F4-65B6-40B2-B6C8-28D9FA8D322F}" type="slidenum">
              <a:rPr lang="en-IN" smtClean="0"/>
              <a:t>‹#›</a:t>
            </a:fld>
            <a:endParaRPr lang="en-IN"/>
          </a:p>
        </p:txBody>
      </p:sp>
    </p:spTree>
    <p:extLst>
      <p:ext uri="{BB962C8B-B14F-4D97-AF65-F5344CB8AC3E}">
        <p14:creationId xmlns:p14="http://schemas.microsoft.com/office/powerpoint/2010/main" val="27297070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5497BC-6AA1-98B7-8882-AC042877788B}"/>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0BEF895C-E035-365C-02AD-77D7C522E76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D62E0C50-D20E-E01B-BB2A-8675D2B9AC5F}"/>
              </a:ext>
            </a:extLst>
          </p:cNvPr>
          <p:cNvSpPr>
            <a:spLocks noGrp="1"/>
          </p:cNvSpPr>
          <p:nvPr>
            <p:ph type="dt" sz="half" idx="10"/>
          </p:nvPr>
        </p:nvSpPr>
        <p:spPr/>
        <p:txBody>
          <a:bodyPr/>
          <a:lstStyle/>
          <a:p>
            <a:fld id="{3BA66602-3F1C-4C08-BA94-A1371813282E}" type="datetimeFigureOut">
              <a:rPr lang="en-IN" smtClean="0"/>
              <a:t>08-11-2023</a:t>
            </a:fld>
            <a:endParaRPr lang="en-IN"/>
          </a:p>
        </p:txBody>
      </p:sp>
      <p:sp>
        <p:nvSpPr>
          <p:cNvPr id="5" name="Footer Placeholder 4">
            <a:extLst>
              <a:ext uri="{FF2B5EF4-FFF2-40B4-BE49-F238E27FC236}">
                <a16:creationId xmlns:a16="http://schemas.microsoft.com/office/drawing/2014/main" id="{39E1778B-3C42-BF09-A518-A13904020240}"/>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789D3684-80CF-FB3D-EDED-B2B8674D119F}"/>
              </a:ext>
            </a:extLst>
          </p:cNvPr>
          <p:cNvSpPr>
            <a:spLocks noGrp="1"/>
          </p:cNvSpPr>
          <p:nvPr>
            <p:ph type="sldNum" sz="quarter" idx="12"/>
          </p:nvPr>
        </p:nvSpPr>
        <p:spPr/>
        <p:txBody>
          <a:bodyPr/>
          <a:lstStyle/>
          <a:p>
            <a:fld id="{1B42D3F4-65B6-40B2-B6C8-28D9FA8D322F}" type="slidenum">
              <a:rPr lang="en-IN" smtClean="0"/>
              <a:t>‹#›</a:t>
            </a:fld>
            <a:endParaRPr lang="en-IN"/>
          </a:p>
        </p:txBody>
      </p:sp>
    </p:spTree>
    <p:extLst>
      <p:ext uri="{BB962C8B-B14F-4D97-AF65-F5344CB8AC3E}">
        <p14:creationId xmlns:p14="http://schemas.microsoft.com/office/powerpoint/2010/main" val="37140745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4A64D55-36B2-2636-9BAC-85577CCB0B2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78D0D2D3-A9E3-141D-3B77-9D81FAB528D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94BF25EC-8735-7498-5FC7-6F6568D8A918}"/>
              </a:ext>
            </a:extLst>
          </p:cNvPr>
          <p:cNvSpPr>
            <a:spLocks noGrp="1"/>
          </p:cNvSpPr>
          <p:nvPr>
            <p:ph type="dt" sz="half" idx="10"/>
          </p:nvPr>
        </p:nvSpPr>
        <p:spPr/>
        <p:txBody>
          <a:bodyPr/>
          <a:lstStyle/>
          <a:p>
            <a:fld id="{3BA66602-3F1C-4C08-BA94-A1371813282E}" type="datetimeFigureOut">
              <a:rPr lang="en-IN" smtClean="0"/>
              <a:t>08-11-2023</a:t>
            </a:fld>
            <a:endParaRPr lang="en-IN"/>
          </a:p>
        </p:txBody>
      </p:sp>
      <p:sp>
        <p:nvSpPr>
          <p:cNvPr id="5" name="Footer Placeholder 4">
            <a:extLst>
              <a:ext uri="{FF2B5EF4-FFF2-40B4-BE49-F238E27FC236}">
                <a16:creationId xmlns:a16="http://schemas.microsoft.com/office/drawing/2014/main" id="{6F1D708B-CF91-8D8E-B79C-EE6A9CD0F5AE}"/>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AF434FD7-439F-402F-E53C-58934754FD29}"/>
              </a:ext>
            </a:extLst>
          </p:cNvPr>
          <p:cNvSpPr>
            <a:spLocks noGrp="1"/>
          </p:cNvSpPr>
          <p:nvPr>
            <p:ph type="sldNum" sz="quarter" idx="12"/>
          </p:nvPr>
        </p:nvSpPr>
        <p:spPr/>
        <p:txBody>
          <a:bodyPr/>
          <a:lstStyle/>
          <a:p>
            <a:fld id="{1B42D3F4-65B6-40B2-B6C8-28D9FA8D322F}" type="slidenum">
              <a:rPr lang="en-IN" smtClean="0"/>
              <a:t>‹#›</a:t>
            </a:fld>
            <a:endParaRPr lang="en-IN"/>
          </a:p>
        </p:txBody>
      </p:sp>
    </p:spTree>
    <p:extLst>
      <p:ext uri="{BB962C8B-B14F-4D97-AF65-F5344CB8AC3E}">
        <p14:creationId xmlns:p14="http://schemas.microsoft.com/office/powerpoint/2010/main" val="4074600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29C48F-235E-F385-F202-BA3BBA79177D}"/>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FC132EF4-033B-D361-E815-D92C71211A4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940928DF-491F-D83C-8395-94F3B7F5BD43}"/>
              </a:ext>
            </a:extLst>
          </p:cNvPr>
          <p:cNvSpPr>
            <a:spLocks noGrp="1"/>
          </p:cNvSpPr>
          <p:nvPr>
            <p:ph type="dt" sz="half" idx="10"/>
          </p:nvPr>
        </p:nvSpPr>
        <p:spPr/>
        <p:txBody>
          <a:bodyPr/>
          <a:lstStyle/>
          <a:p>
            <a:fld id="{3BA66602-3F1C-4C08-BA94-A1371813282E}" type="datetimeFigureOut">
              <a:rPr lang="en-IN" smtClean="0"/>
              <a:t>08-11-2023</a:t>
            </a:fld>
            <a:endParaRPr lang="en-IN"/>
          </a:p>
        </p:txBody>
      </p:sp>
      <p:sp>
        <p:nvSpPr>
          <p:cNvPr id="5" name="Footer Placeholder 4">
            <a:extLst>
              <a:ext uri="{FF2B5EF4-FFF2-40B4-BE49-F238E27FC236}">
                <a16:creationId xmlns:a16="http://schemas.microsoft.com/office/drawing/2014/main" id="{37F8B9AB-F9BD-114B-E633-8A301437F12E}"/>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75610AE4-02E3-3BE6-19B7-43DE1C50B857}"/>
              </a:ext>
            </a:extLst>
          </p:cNvPr>
          <p:cNvSpPr>
            <a:spLocks noGrp="1"/>
          </p:cNvSpPr>
          <p:nvPr>
            <p:ph type="sldNum" sz="quarter" idx="12"/>
          </p:nvPr>
        </p:nvSpPr>
        <p:spPr/>
        <p:txBody>
          <a:bodyPr/>
          <a:lstStyle/>
          <a:p>
            <a:fld id="{1B42D3F4-65B6-40B2-B6C8-28D9FA8D322F}" type="slidenum">
              <a:rPr lang="en-IN" smtClean="0"/>
              <a:t>‹#›</a:t>
            </a:fld>
            <a:endParaRPr lang="en-IN"/>
          </a:p>
        </p:txBody>
      </p:sp>
    </p:spTree>
    <p:extLst>
      <p:ext uri="{BB962C8B-B14F-4D97-AF65-F5344CB8AC3E}">
        <p14:creationId xmlns:p14="http://schemas.microsoft.com/office/powerpoint/2010/main" val="3690497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0D6A35-88A9-5E85-F4AD-ABB44582A76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F9A0F96E-07ED-3C35-5E41-85201ACB626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10CD388-FDB4-556C-4ADB-55499B4343E0}"/>
              </a:ext>
            </a:extLst>
          </p:cNvPr>
          <p:cNvSpPr>
            <a:spLocks noGrp="1"/>
          </p:cNvSpPr>
          <p:nvPr>
            <p:ph type="dt" sz="half" idx="10"/>
          </p:nvPr>
        </p:nvSpPr>
        <p:spPr/>
        <p:txBody>
          <a:bodyPr/>
          <a:lstStyle/>
          <a:p>
            <a:fld id="{3BA66602-3F1C-4C08-BA94-A1371813282E}" type="datetimeFigureOut">
              <a:rPr lang="en-IN" smtClean="0"/>
              <a:t>08-11-2023</a:t>
            </a:fld>
            <a:endParaRPr lang="en-IN"/>
          </a:p>
        </p:txBody>
      </p:sp>
      <p:sp>
        <p:nvSpPr>
          <p:cNvPr id="5" name="Footer Placeholder 4">
            <a:extLst>
              <a:ext uri="{FF2B5EF4-FFF2-40B4-BE49-F238E27FC236}">
                <a16:creationId xmlns:a16="http://schemas.microsoft.com/office/drawing/2014/main" id="{D9722EE1-D49A-ADF2-4666-C13C8CEE3DAA}"/>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82521413-682D-38DA-F4E4-20B55B3D1294}"/>
              </a:ext>
            </a:extLst>
          </p:cNvPr>
          <p:cNvSpPr>
            <a:spLocks noGrp="1"/>
          </p:cNvSpPr>
          <p:nvPr>
            <p:ph type="sldNum" sz="quarter" idx="12"/>
          </p:nvPr>
        </p:nvSpPr>
        <p:spPr/>
        <p:txBody>
          <a:bodyPr/>
          <a:lstStyle/>
          <a:p>
            <a:fld id="{1B42D3F4-65B6-40B2-B6C8-28D9FA8D322F}" type="slidenum">
              <a:rPr lang="en-IN" smtClean="0"/>
              <a:t>‹#›</a:t>
            </a:fld>
            <a:endParaRPr lang="en-IN"/>
          </a:p>
        </p:txBody>
      </p:sp>
    </p:spTree>
    <p:extLst>
      <p:ext uri="{BB962C8B-B14F-4D97-AF65-F5344CB8AC3E}">
        <p14:creationId xmlns:p14="http://schemas.microsoft.com/office/powerpoint/2010/main" val="152181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5D8CC8-A8AE-BF3A-8426-C155125929CD}"/>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3952DD66-6F4A-063A-4517-594602D6FBE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BC728CAC-796C-B5EF-92A2-26F3F6BC669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CE4A484D-91D0-AEBE-9B84-5B6FAE50C790}"/>
              </a:ext>
            </a:extLst>
          </p:cNvPr>
          <p:cNvSpPr>
            <a:spLocks noGrp="1"/>
          </p:cNvSpPr>
          <p:nvPr>
            <p:ph type="dt" sz="half" idx="10"/>
          </p:nvPr>
        </p:nvSpPr>
        <p:spPr/>
        <p:txBody>
          <a:bodyPr/>
          <a:lstStyle/>
          <a:p>
            <a:fld id="{3BA66602-3F1C-4C08-BA94-A1371813282E}" type="datetimeFigureOut">
              <a:rPr lang="en-IN" smtClean="0"/>
              <a:t>08-11-2023</a:t>
            </a:fld>
            <a:endParaRPr lang="en-IN"/>
          </a:p>
        </p:txBody>
      </p:sp>
      <p:sp>
        <p:nvSpPr>
          <p:cNvPr id="6" name="Footer Placeholder 5">
            <a:extLst>
              <a:ext uri="{FF2B5EF4-FFF2-40B4-BE49-F238E27FC236}">
                <a16:creationId xmlns:a16="http://schemas.microsoft.com/office/drawing/2014/main" id="{4FDF0B81-86C1-E0C7-340A-E405EC370D9A}"/>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66FA8A27-565E-A8BC-7DEA-58E0E82734B7}"/>
              </a:ext>
            </a:extLst>
          </p:cNvPr>
          <p:cNvSpPr>
            <a:spLocks noGrp="1"/>
          </p:cNvSpPr>
          <p:nvPr>
            <p:ph type="sldNum" sz="quarter" idx="12"/>
          </p:nvPr>
        </p:nvSpPr>
        <p:spPr/>
        <p:txBody>
          <a:bodyPr/>
          <a:lstStyle/>
          <a:p>
            <a:fld id="{1B42D3F4-65B6-40B2-B6C8-28D9FA8D322F}" type="slidenum">
              <a:rPr lang="en-IN" smtClean="0"/>
              <a:t>‹#›</a:t>
            </a:fld>
            <a:endParaRPr lang="en-IN"/>
          </a:p>
        </p:txBody>
      </p:sp>
    </p:spTree>
    <p:extLst>
      <p:ext uri="{BB962C8B-B14F-4D97-AF65-F5344CB8AC3E}">
        <p14:creationId xmlns:p14="http://schemas.microsoft.com/office/powerpoint/2010/main" val="32909967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54294E-E38D-C539-E035-39C55F3EF51E}"/>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81266751-39E7-3E4B-0256-D71901F7347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CFF61EA-F9AE-74EE-11AE-A57C8B259AF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0979A205-DEFC-A31A-5346-9BF4D68EA46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A6449EA-B538-66ED-73EE-8DE7963A1D3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A8EC0C87-AC48-DDC9-0A41-DDE2D1A06EB4}"/>
              </a:ext>
            </a:extLst>
          </p:cNvPr>
          <p:cNvSpPr>
            <a:spLocks noGrp="1"/>
          </p:cNvSpPr>
          <p:nvPr>
            <p:ph type="dt" sz="half" idx="10"/>
          </p:nvPr>
        </p:nvSpPr>
        <p:spPr/>
        <p:txBody>
          <a:bodyPr/>
          <a:lstStyle/>
          <a:p>
            <a:fld id="{3BA66602-3F1C-4C08-BA94-A1371813282E}" type="datetimeFigureOut">
              <a:rPr lang="en-IN" smtClean="0"/>
              <a:t>08-11-2023</a:t>
            </a:fld>
            <a:endParaRPr lang="en-IN"/>
          </a:p>
        </p:txBody>
      </p:sp>
      <p:sp>
        <p:nvSpPr>
          <p:cNvPr id="8" name="Footer Placeholder 7">
            <a:extLst>
              <a:ext uri="{FF2B5EF4-FFF2-40B4-BE49-F238E27FC236}">
                <a16:creationId xmlns:a16="http://schemas.microsoft.com/office/drawing/2014/main" id="{CAE55255-8E17-BFAF-3A08-143F4313DD8E}"/>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5EA216AA-8CB1-7E75-0922-3A3D46940967}"/>
              </a:ext>
            </a:extLst>
          </p:cNvPr>
          <p:cNvSpPr>
            <a:spLocks noGrp="1"/>
          </p:cNvSpPr>
          <p:nvPr>
            <p:ph type="sldNum" sz="quarter" idx="12"/>
          </p:nvPr>
        </p:nvSpPr>
        <p:spPr/>
        <p:txBody>
          <a:bodyPr/>
          <a:lstStyle/>
          <a:p>
            <a:fld id="{1B42D3F4-65B6-40B2-B6C8-28D9FA8D322F}" type="slidenum">
              <a:rPr lang="en-IN" smtClean="0"/>
              <a:t>‹#›</a:t>
            </a:fld>
            <a:endParaRPr lang="en-IN"/>
          </a:p>
        </p:txBody>
      </p:sp>
    </p:spTree>
    <p:extLst>
      <p:ext uri="{BB962C8B-B14F-4D97-AF65-F5344CB8AC3E}">
        <p14:creationId xmlns:p14="http://schemas.microsoft.com/office/powerpoint/2010/main" val="28715748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01C69D-5EE7-E12A-8F76-5711F1745CD6}"/>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9093BD27-320C-E34F-7636-AB3844F2E487}"/>
              </a:ext>
            </a:extLst>
          </p:cNvPr>
          <p:cNvSpPr>
            <a:spLocks noGrp="1"/>
          </p:cNvSpPr>
          <p:nvPr>
            <p:ph type="dt" sz="half" idx="10"/>
          </p:nvPr>
        </p:nvSpPr>
        <p:spPr/>
        <p:txBody>
          <a:bodyPr/>
          <a:lstStyle/>
          <a:p>
            <a:fld id="{3BA66602-3F1C-4C08-BA94-A1371813282E}" type="datetimeFigureOut">
              <a:rPr lang="en-IN" smtClean="0"/>
              <a:t>08-11-2023</a:t>
            </a:fld>
            <a:endParaRPr lang="en-IN"/>
          </a:p>
        </p:txBody>
      </p:sp>
      <p:sp>
        <p:nvSpPr>
          <p:cNvPr id="4" name="Footer Placeholder 3">
            <a:extLst>
              <a:ext uri="{FF2B5EF4-FFF2-40B4-BE49-F238E27FC236}">
                <a16:creationId xmlns:a16="http://schemas.microsoft.com/office/drawing/2014/main" id="{701D401B-2098-0743-B965-3F5A9783AA86}"/>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D690D4F8-449A-5718-9665-1B01A6C37F2F}"/>
              </a:ext>
            </a:extLst>
          </p:cNvPr>
          <p:cNvSpPr>
            <a:spLocks noGrp="1"/>
          </p:cNvSpPr>
          <p:nvPr>
            <p:ph type="sldNum" sz="quarter" idx="12"/>
          </p:nvPr>
        </p:nvSpPr>
        <p:spPr/>
        <p:txBody>
          <a:bodyPr/>
          <a:lstStyle/>
          <a:p>
            <a:fld id="{1B42D3F4-65B6-40B2-B6C8-28D9FA8D322F}" type="slidenum">
              <a:rPr lang="en-IN" smtClean="0"/>
              <a:t>‹#›</a:t>
            </a:fld>
            <a:endParaRPr lang="en-IN"/>
          </a:p>
        </p:txBody>
      </p:sp>
    </p:spTree>
    <p:extLst>
      <p:ext uri="{BB962C8B-B14F-4D97-AF65-F5344CB8AC3E}">
        <p14:creationId xmlns:p14="http://schemas.microsoft.com/office/powerpoint/2010/main" val="71061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FB2F4C6-A53C-2C3D-3D16-FBCC6419234E}"/>
              </a:ext>
            </a:extLst>
          </p:cNvPr>
          <p:cNvSpPr>
            <a:spLocks noGrp="1"/>
          </p:cNvSpPr>
          <p:nvPr>
            <p:ph type="dt" sz="half" idx="10"/>
          </p:nvPr>
        </p:nvSpPr>
        <p:spPr/>
        <p:txBody>
          <a:bodyPr/>
          <a:lstStyle/>
          <a:p>
            <a:fld id="{3BA66602-3F1C-4C08-BA94-A1371813282E}" type="datetimeFigureOut">
              <a:rPr lang="en-IN" smtClean="0"/>
              <a:t>08-11-2023</a:t>
            </a:fld>
            <a:endParaRPr lang="en-IN"/>
          </a:p>
        </p:txBody>
      </p:sp>
      <p:sp>
        <p:nvSpPr>
          <p:cNvPr id="3" name="Footer Placeholder 2">
            <a:extLst>
              <a:ext uri="{FF2B5EF4-FFF2-40B4-BE49-F238E27FC236}">
                <a16:creationId xmlns:a16="http://schemas.microsoft.com/office/drawing/2014/main" id="{F5C18696-3B12-2058-8E45-7A86EB7CA446}"/>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C8B3AA7C-32C6-0BE2-A34C-D802F0EB66F8}"/>
              </a:ext>
            </a:extLst>
          </p:cNvPr>
          <p:cNvSpPr>
            <a:spLocks noGrp="1"/>
          </p:cNvSpPr>
          <p:nvPr>
            <p:ph type="sldNum" sz="quarter" idx="12"/>
          </p:nvPr>
        </p:nvSpPr>
        <p:spPr/>
        <p:txBody>
          <a:bodyPr/>
          <a:lstStyle/>
          <a:p>
            <a:fld id="{1B42D3F4-65B6-40B2-B6C8-28D9FA8D322F}" type="slidenum">
              <a:rPr lang="en-IN" smtClean="0"/>
              <a:t>‹#›</a:t>
            </a:fld>
            <a:endParaRPr lang="en-IN"/>
          </a:p>
        </p:txBody>
      </p:sp>
    </p:spTree>
    <p:extLst>
      <p:ext uri="{BB962C8B-B14F-4D97-AF65-F5344CB8AC3E}">
        <p14:creationId xmlns:p14="http://schemas.microsoft.com/office/powerpoint/2010/main" val="1903565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790DCB-3E13-0038-686C-654341A58D5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79B29E79-6D41-49F5-9162-C19CA36C054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E8C954BB-91FF-E1CB-550E-89B9A2D8CB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E4D8C59-1FB5-3505-4DD2-0D1F83059B89}"/>
              </a:ext>
            </a:extLst>
          </p:cNvPr>
          <p:cNvSpPr>
            <a:spLocks noGrp="1"/>
          </p:cNvSpPr>
          <p:nvPr>
            <p:ph type="dt" sz="half" idx="10"/>
          </p:nvPr>
        </p:nvSpPr>
        <p:spPr/>
        <p:txBody>
          <a:bodyPr/>
          <a:lstStyle/>
          <a:p>
            <a:fld id="{3BA66602-3F1C-4C08-BA94-A1371813282E}" type="datetimeFigureOut">
              <a:rPr lang="en-IN" smtClean="0"/>
              <a:t>08-11-2023</a:t>
            </a:fld>
            <a:endParaRPr lang="en-IN"/>
          </a:p>
        </p:txBody>
      </p:sp>
      <p:sp>
        <p:nvSpPr>
          <p:cNvPr id="6" name="Footer Placeholder 5">
            <a:extLst>
              <a:ext uri="{FF2B5EF4-FFF2-40B4-BE49-F238E27FC236}">
                <a16:creationId xmlns:a16="http://schemas.microsoft.com/office/drawing/2014/main" id="{A703618E-0779-CDE2-9294-4F96AEFCDB9E}"/>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1556408A-0C7E-1D71-4AA4-225AFB35B37E}"/>
              </a:ext>
            </a:extLst>
          </p:cNvPr>
          <p:cNvSpPr>
            <a:spLocks noGrp="1"/>
          </p:cNvSpPr>
          <p:nvPr>
            <p:ph type="sldNum" sz="quarter" idx="12"/>
          </p:nvPr>
        </p:nvSpPr>
        <p:spPr/>
        <p:txBody>
          <a:bodyPr/>
          <a:lstStyle/>
          <a:p>
            <a:fld id="{1B42D3F4-65B6-40B2-B6C8-28D9FA8D322F}" type="slidenum">
              <a:rPr lang="en-IN" smtClean="0"/>
              <a:t>‹#›</a:t>
            </a:fld>
            <a:endParaRPr lang="en-IN"/>
          </a:p>
        </p:txBody>
      </p:sp>
    </p:spTree>
    <p:extLst>
      <p:ext uri="{BB962C8B-B14F-4D97-AF65-F5344CB8AC3E}">
        <p14:creationId xmlns:p14="http://schemas.microsoft.com/office/powerpoint/2010/main" val="35301388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1C776-6CF6-FDFC-CA8D-A4C2FF013FC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B15F773A-F280-2D2B-4401-99D8A7490ED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0967DFB4-B14A-2A26-98D9-A83D0E077A6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D450F3E-0C61-C954-B19F-547FC5C4393C}"/>
              </a:ext>
            </a:extLst>
          </p:cNvPr>
          <p:cNvSpPr>
            <a:spLocks noGrp="1"/>
          </p:cNvSpPr>
          <p:nvPr>
            <p:ph type="dt" sz="half" idx="10"/>
          </p:nvPr>
        </p:nvSpPr>
        <p:spPr/>
        <p:txBody>
          <a:bodyPr/>
          <a:lstStyle/>
          <a:p>
            <a:fld id="{3BA66602-3F1C-4C08-BA94-A1371813282E}" type="datetimeFigureOut">
              <a:rPr lang="en-IN" smtClean="0"/>
              <a:t>08-11-2023</a:t>
            </a:fld>
            <a:endParaRPr lang="en-IN"/>
          </a:p>
        </p:txBody>
      </p:sp>
      <p:sp>
        <p:nvSpPr>
          <p:cNvPr id="6" name="Footer Placeholder 5">
            <a:extLst>
              <a:ext uri="{FF2B5EF4-FFF2-40B4-BE49-F238E27FC236}">
                <a16:creationId xmlns:a16="http://schemas.microsoft.com/office/drawing/2014/main" id="{AA218BFE-3EF1-7FA7-A6ED-DB1644ADFBB9}"/>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5D2FA898-FC30-A133-0439-2ED45D59CDFC}"/>
              </a:ext>
            </a:extLst>
          </p:cNvPr>
          <p:cNvSpPr>
            <a:spLocks noGrp="1"/>
          </p:cNvSpPr>
          <p:nvPr>
            <p:ph type="sldNum" sz="quarter" idx="12"/>
          </p:nvPr>
        </p:nvSpPr>
        <p:spPr/>
        <p:txBody>
          <a:bodyPr/>
          <a:lstStyle/>
          <a:p>
            <a:fld id="{1B42D3F4-65B6-40B2-B6C8-28D9FA8D322F}" type="slidenum">
              <a:rPr lang="en-IN" smtClean="0"/>
              <a:t>‹#›</a:t>
            </a:fld>
            <a:endParaRPr lang="en-IN"/>
          </a:p>
        </p:txBody>
      </p:sp>
    </p:spTree>
    <p:extLst>
      <p:ext uri="{BB962C8B-B14F-4D97-AF65-F5344CB8AC3E}">
        <p14:creationId xmlns:p14="http://schemas.microsoft.com/office/powerpoint/2010/main" val="8805611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F20C46F-111E-F645-768E-067E8CB935C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85D0BF8C-3AF1-177C-7DDF-267E20F598B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0AD6982C-301D-C6DF-0FD9-E9316D47B57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A66602-3F1C-4C08-BA94-A1371813282E}" type="datetimeFigureOut">
              <a:rPr lang="en-IN" smtClean="0"/>
              <a:t>08-11-2023</a:t>
            </a:fld>
            <a:endParaRPr lang="en-IN"/>
          </a:p>
        </p:txBody>
      </p:sp>
      <p:sp>
        <p:nvSpPr>
          <p:cNvPr id="5" name="Footer Placeholder 4">
            <a:extLst>
              <a:ext uri="{FF2B5EF4-FFF2-40B4-BE49-F238E27FC236}">
                <a16:creationId xmlns:a16="http://schemas.microsoft.com/office/drawing/2014/main" id="{8E6EB27B-C2ED-E8A0-6D7B-F005C93A53D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19FAFEDB-A2FA-1B9A-0B6F-DBD5442BE9F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42D3F4-65B6-40B2-B6C8-28D9FA8D322F}" type="slidenum">
              <a:rPr lang="en-IN" smtClean="0"/>
              <a:t>‹#›</a:t>
            </a:fld>
            <a:endParaRPr lang="en-IN"/>
          </a:p>
        </p:txBody>
      </p:sp>
    </p:spTree>
    <p:extLst>
      <p:ext uri="{BB962C8B-B14F-4D97-AF65-F5344CB8AC3E}">
        <p14:creationId xmlns:p14="http://schemas.microsoft.com/office/powerpoint/2010/main" val="8506035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C44F5B27-2373-7C36-6B9E-F752F95CBF1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734800" cy="6858000"/>
          </a:xfrm>
          <a:prstGeom prst="rect">
            <a:avLst/>
          </a:prstGeom>
        </p:spPr>
      </p:pic>
      <p:pic>
        <p:nvPicPr>
          <p:cNvPr id="15" name="Picture 14">
            <a:extLst>
              <a:ext uri="{FF2B5EF4-FFF2-40B4-BE49-F238E27FC236}">
                <a16:creationId xmlns:a16="http://schemas.microsoft.com/office/drawing/2014/main" id="{84248256-15C8-C45F-9388-0DD803FB14E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7159" y="1353764"/>
            <a:ext cx="11137641" cy="4398953"/>
          </a:xfrm>
          <a:prstGeom prst="rect">
            <a:avLst/>
          </a:prstGeom>
        </p:spPr>
      </p:pic>
      <p:sp>
        <p:nvSpPr>
          <p:cNvPr id="16" name="TextBox 15">
            <a:extLst>
              <a:ext uri="{FF2B5EF4-FFF2-40B4-BE49-F238E27FC236}">
                <a16:creationId xmlns:a16="http://schemas.microsoft.com/office/drawing/2014/main" id="{0DAA0F53-C758-0AA2-5CF3-72462B18F4EC}"/>
              </a:ext>
            </a:extLst>
          </p:cNvPr>
          <p:cNvSpPr txBox="1"/>
          <p:nvPr/>
        </p:nvSpPr>
        <p:spPr>
          <a:xfrm>
            <a:off x="3722273" y="3260852"/>
            <a:ext cx="4747453" cy="584775"/>
          </a:xfrm>
          <a:prstGeom prst="rect">
            <a:avLst/>
          </a:prstGeom>
          <a:noFill/>
        </p:spPr>
        <p:txBody>
          <a:bodyPr wrap="none" rtlCol="0">
            <a:spAutoFit/>
          </a:bodyPr>
          <a:lstStyle/>
          <a:p>
            <a:pPr algn="ctr"/>
            <a:r>
              <a:rPr lang="en-US" b="1" dirty="0"/>
              <a:t>Content Box</a:t>
            </a:r>
          </a:p>
          <a:p>
            <a:pPr algn="ctr"/>
            <a:r>
              <a:rPr lang="en-US" sz="1400" dirty="0"/>
              <a:t>Please make sure that your content doesn’t go outside the box</a:t>
            </a:r>
            <a:endParaRPr lang="en-IN" sz="1400" dirty="0"/>
          </a:p>
        </p:txBody>
      </p:sp>
      <p:sp>
        <p:nvSpPr>
          <p:cNvPr id="17" name="TextBox 16">
            <a:extLst>
              <a:ext uri="{FF2B5EF4-FFF2-40B4-BE49-F238E27FC236}">
                <a16:creationId xmlns:a16="http://schemas.microsoft.com/office/drawing/2014/main" id="{F7C343FE-FD9C-0413-4AF5-6EF0A74E3742}"/>
              </a:ext>
            </a:extLst>
          </p:cNvPr>
          <p:cNvSpPr txBox="1"/>
          <p:nvPr/>
        </p:nvSpPr>
        <p:spPr>
          <a:xfrm>
            <a:off x="597159" y="1353764"/>
            <a:ext cx="2332690" cy="230832"/>
          </a:xfrm>
          <a:prstGeom prst="rect">
            <a:avLst/>
          </a:prstGeom>
          <a:noFill/>
        </p:spPr>
        <p:txBody>
          <a:bodyPr wrap="none" rtlCol="0">
            <a:spAutoFit/>
          </a:bodyPr>
          <a:lstStyle/>
          <a:p>
            <a:r>
              <a:rPr lang="en-US" sz="900" dirty="0">
                <a:solidFill>
                  <a:schemeClr val="tx1">
                    <a:lumMod val="85000"/>
                    <a:lumOff val="15000"/>
                  </a:schemeClr>
                </a:solidFill>
              </a:rPr>
              <a:t>Content Box </a:t>
            </a:r>
            <a:r>
              <a:rPr lang="en-IN" sz="900" b="0" i="0" dirty="0">
                <a:solidFill>
                  <a:schemeClr val="tx1">
                    <a:lumMod val="85000"/>
                    <a:lumOff val="15000"/>
                  </a:schemeClr>
                </a:solidFill>
                <a:effectLst/>
                <a:latin typeface="arial" panose="020B0604020202020204" pitchFamily="34" charset="0"/>
              </a:rPr>
              <a:t>· Please don’t beyond this box</a:t>
            </a:r>
            <a:endParaRPr lang="en-IN" sz="900" dirty="0">
              <a:solidFill>
                <a:schemeClr val="tx1">
                  <a:lumMod val="85000"/>
                  <a:lumOff val="15000"/>
                </a:schemeClr>
              </a:solidFill>
            </a:endParaRPr>
          </a:p>
        </p:txBody>
      </p:sp>
      <p:sp>
        <p:nvSpPr>
          <p:cNvPr id="18" name="TextBox 17">
            <a:extLst>
              <a:ext uri="{FF2B5EF4-FFF2-40B4-BE49-F238E27FC236}">
                <a16:creationId xmlns:a16="http://schemas.microsoft.com/office/drawing/2014/main" id="{7A4E2AD2-2A23-3E22-8875-1CDCD38113ED}"/>
              </a:ext>
            </a:extLst>
          </p:cNvPr>
          <p:cNvSpPr txBox="1"/>
          <p:nvPr/>
        </p:nvSpPr>
        <p:spPr>
          <a:xfrm>
            <a:off x="9402110" y="5521885"/>
            <a:ext cx="2332690" cy="230832"/>
          </a:xfrm>
          <a:prstGeom prst="rect">
            <a:avLst/>
          </a:prstGeom>
          <a:noFill/>
        </p:spPr>
        <p:txBody>
          <a:bodyPr wrap="none" rtlCol="0">
            <a:spAutoFit/>
          </a:bodyPr>
          <a:lstStyle/>
          <a:p>
            <a:r>
              <a:rPr lang="en-US" sz="900" dirty="0">
                <a:solidFill>
                  <a:schemeClr val="tx1">
                    <a:lumMod val="85000"/>
                    <a:lumOff val="15000"/>
                  </a:schemeClr>
                </a:solidFill>
              </a:rPr>
              <a:t>Content Box </a:t>
            </a:r>
            <a:r>
              <a:rPr lang="en-IN" sz="900" b="0" i="0" dirty="0">
                <a:solidFill>
                  <a:schemeClr val="tx1">
                    <a:lumMod val="85000"/>
                    <a:lumOff val="15000"/>
                  </a:schemeClr>
                </a:solidFill>
                <a:effectLst/>
                <a:latin typeface="arial" panose="020B0604020202020204" pitchFamily="34" charset="0"/>
              </a:rPr>
              <a:t>· Please don’t beyond this box</a:t>
            </a:r>
            <a:endParaRPr lang="en-IN" sz="900" dirty="0">
              <a:solidFill>
                <a:schemeClr val="tx1">
                  <a:lumMod val="85000"/>
                  <a:lumOff val="15000"/>
                </a:schemeClr>
              </a:solidFill>
            </a:endParaRPr>
          </a:p>
        </p:txBody>
      </p:sp>
      <p:sp>
        <p:nvSpPr>
          <p:cNvPr id="19" name="TextBox 18">
            <a:extLst>
              <a:ext uri="{FF2B5EF4-FFF2-40B4-BE49-F238E27FC236}">
                <a16:creationId xmlns:a16="http://schemas.microsoft.com/office/drawing/2014/main" id="{E1A85B6B-8EE7-B028-2B57-35497CCB7243}"/>
              </a:ext>
            </a:extLst>
          </p:cNvPr>
          <p:cNvSpPr txBox="1"/>
          <p:nvPr/>
        </p:nvSpPr>
        <p:spPr>
          <a:xfrm rot="5400000">
            <a:off x="10453039" y="2404693"/>
            <a:ext cx="2332690" cy="230832"/>
          </a:xfrm>
          <a:prstGeom prst="rect">
            <a:avLst/>
          </a:prstGeom>
          <a:noFill/>
        </p:spPr>
        <p:txBody>
          <a:bodyPr wrap="none" rtlCol="0">
            <a:spAutoFit/>
          </a:bodyPr>
          <a:lstStyle/>
          <a:p>
            <a:r>
              <a:rPr lang="en-US" sz="900" dirty="0">
                <a:solidFill>
                  <a:schemeClr val="tx1">
                    <a:lumMod val="85000"/>
                    <a:lumOff val="15000"/>
                  </a:schemeClr>
                </a:solidFill>
              </a:rPr>
              <a:t>Content Box </a:t>
            </a:r>
            <a:r>
              <a:rPr lang="en-IN" sz="900" b="0" i="0" dirty="0">
                <a:solidFill>
                  <a:schemeClr val="tx1">
                    <a:lumMod val="85000"/>
                    <a:lumOff val="15000"/>
                  </a:schemeClr>
                </a:solidFill>
                <a:effectLst/>
                <a:latin typeface="arial" panose="020B0604020202020204" pitchFamily="34" charset="0"/>
              </a:rPr>
              <a:t>· Please don’t beyond this box</a:t>
            </a:r>
            <a:endParaRPr lang="en-IN" sz="900" dirty="0">
              <a:solidFill>
                <a:schemeClr val="tx1">
                  <a:lumMod val="85000"/>
                  <a:lumOff val="15000"/>
                </a:schemeClr>
              </a:solidFill>
            </a:endParaRPr>
          </a:p>
        </p:txBody>
      </p:sp>
      <p:sp>
        <p:nvSpPr>
          <p:cNvPr id="20" name="TextBox 19">
            <a:extLst>
              <a:ext uri="{FF2B5EF4-FFF2-40B4-BE49-F238E27FC236}">
                <a16:creationId xmlns:a16="http://schemas.microsoft.com/office/drawing/2014/main" id="{D544EB15-03C1-AEE2-FF08-C31F5EA4833C}"/>
              </a:ext>
            </a:extLst>
          </p:cNvPr>
          <p:cNvSpPr txBox="1"/>
          <p:nvPr/>
        </p:nvSpPr>
        <p:spPr>
          <a:xfrm rot="16200000">
            <a:off x="-453770" y="4470956"/>
            <a:ext cx="2332690" cy="230832"/>
          </a:xfrm>
          <a:prstGeom prst="rect">
            <a:avLst/>
          </a:prstGeom>
          <a:noFill/>
        </p:spPr>
        <p:txBody>
          <a:bodyPr wrap="none" rtlCol="0">
            <a:spAutoFit/>
          </a:bodyPr>
          <a:lstStyle/>
          <a:p>
            <a:r>
              <a:rPr lang="en-US" sz="900" dirty="0">
                <a:solidFill>
                  <a:schemeClr val="tx1">
                    <a:lumMod val="85000"/>
                    <a:lumOff val="15000"/>
                  </a:schemeClr>
                </a:solidFill>
              </a:rPr>
              <a:t>Content Box </a:t>
            </a:r>
            <a:r>
              <a:rPr lang="en-IN" sz="900" b="0" i="0" dirty="0">
                <a:solidFill>
                  <a:schemeClr val="tx1">
                    <a:lumMod val="85000"/>
                    <a:lumOff val="15000"/>
                  </a:schemeClr>
                </a:solidFill>
                <a:effectLst/>
                <a:latin typeface="arial" panose="020B0604020202020204" pitchFamily="34" charset="0"/>
              </a:rPr>
              <a:t>· Please don’t beyond this box</a:t>
            </a:r>
            <a:endParaRPr lang="en-IN" sz="900" dirty="0">
              <a:solidFill>
                <a:schemeClr val="tx1">
                  <a:lumMod val="85000"/>
                  <a:lumOff val="15000"/>
                </a:schemeClr>
              </a:solidFill>
            </a:endParaRPr>
          </a:p>
        </p:txBody>
      </p:sp>
    </p:spTree>
    <p:extLst>
      <p:ext uri="{BB962C8B-B14F-4D97-AF65-F5344CB8AC3E}">
        <p14:creationId xmlns:p14="http://schemas.microsoft.com/office/powerpoint/2010/main" val="7928674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C44F5B27-2373-7C36-6B9E-F752F95CBF1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734800" cy="6858000"/>
          </a:xfrm>
          <a:prstGeom prst="rect">
            <a:avLst/>
          </a:prstGeom>
        </p:spPr>
      </p:pic>
      <p:sp>
        <p:nvSpPr>
          <p:cNvPr id="2" name="TextBox 1">
            <a:extLst>
              <a:ext uri="{FF2B5EF4-FFF2-40B4-BE49-F238E27FC236}">
                <a16:creationId xmlns:a16="http://schemas.microsoft.com/office/drawing/2014/main" id="{CC88ACCE-510A-02FA-2234-B6306CFEF061}"/>
              </a:ext>
            </a:extLst>
          </p:cNvPr>
          <p:cNvSpPr txBox="1"/>
          <p:nvPr/>
        </p:nvSpPr>
        <p:spPr>
          <a:xfrm>
            <a:off x="597159" y="1353764"/>
            <a:ext cx="8223726" cy="830997"/>
          </a:xfrm>
          <a:prstGeom prst="rect">
            <a:avLst/>
          </a:prstGeom>
          <a:noFill/>
        </p:spPr>
        <p:txBody>
          <a:bodyPr wrap="none" rtlCol="0">
            <a:spAutoFit/>
          </a:bodyPr>
          <a:lstStyle/>
          <a:p>
            <a:r>
              <a:rPr lang="en-US" sz="4800" dirty="0">
                <a:latin typeface="Degular SemiBold" panose="020B0704050503060204" pitchFamily="34" charset="0"/>
              </a:rPr>
              <a:t>About the India HCI conference</a:t>
            </a:r>
            <a:endParaRPr lang="en-IN" sz="4800" dirty="0">
              <a:latin typeface="Degular SemiBold" panose="020B0704050503060204" pitchFamily="34" charset="0"/>
            </a:endParaRPr>
          </a:p>
        </p:txBody>
      </p:sp>
      <p:sp>
        <p:nvSpPr>
          <p:cNvPr id="4" name="Rectangle 3">
            <a:extLst>
              <a:ext uri="{FF2B5EF4-FFF2-40B4-BE49-F238E27FC236}">
                <a16:creationId xmlns:a16="http://schemas.microsoft.com/office/drawing/2014/main" id="{63717967-69E5-74F3-A1AB-5D871DF081C2}"/>
              </a:ext>
            </a:extLst>
          </p:cNvPr>
          <p:cNvSpPr/>
          <p:nvPr/>
        </p:nvSpPr>
        <p:spPr>
          <a:xfrm>
            <a:off x="6440444" y="2435289"/>
            <a:ext cx="5294356" cy="3317428"/>
          </a:xfrm>
          <a:prstGeom prst="rect">
            <a:avLst/>
          </a:prstGeom>
          <a:noFill/>
          <a:ln>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 name="Rectangle 4">
            <a:extLst>
              <a:ext uri="{FF2B5EF4-FFF2-40B4-BE49-F238E27FC236}">
                <a16:creationId xmlns:a16="http://schemas.microsoft.com/office/drawing/2014/main" id="{6BDF75CC-6860-CC06-2184-287BB4FD15E1}"/>
              </a:ext>
            </a:extLst>
          </p:cNvPr>
          <p:cNvSpPr/>
          <p:nvPr/>
        </p:nvSpPr>
        <p:spPr>
          <a:xfrm>
            <a:off x="612711" y="2435289"/>
            <a:ext cx="5294356" cy="3317428"/>
          </a:xfrm>
          <a:prstGeom prst="rect">
            <a:avLst/>
          </a:prstGeom>
          <a:noFill/>
          <a:ln>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6" name="TextBox 5">
            <a:extLst>
              <a:ext uri="{FF2B5EF4-FFF2-40B4-BE49-F238E27FC236}">
                <a16:creationId xmlns:a16="http://schemas.microsoft.com/office/drawing/2014/main" id="{E0F4DDEC-D16B-335B-21DB-69A2EE422A26}"/>
              </a:ext>
            </a:extLst>
          </p:cNvPr>
          <p:cNvSpPr txBox="1"/>
          <p:nvPr/>
        </p:nvSpPr>
        <p:spPr>
          <a:xfrm>
            <a:off x="2376956" y="3909337"/>
            <a:ext cx="1790747" cy="369332"/>
          </a:xfrm>
          <a:prstGeom prst="rect">
            <a:avLst/>
          </a:prstGeom>
          <a:noFill/>
        </p:spPr>
        <p:txBody>
          <a:bodyPr wrap="none" rtlCol="0">
            <a:spAutoFit/>
          </a:bodyPr>
          <a:lstStyle/>
          <a:p>
            <a:r>
              <a:rPr lang="en-US" dirty="0"/>
              <a:t>Image Goes Here</a:t>
            </a:r>
            <a:endParaRPr lang="en-IN" dirty="0"/>
          </a:p>
        </p:txBody>
      </p:sp>
      <p:sp>
        <p:nvSpPr>
          <p:cNvPr id="7" name="TextBox 6">
            <a:extLst>
              <a:ext uri="{FF2B5EF4-FFF2-40B4-BE49-F238E27FC236}">
                <a16:creationId xmlns:a16="http://schemas.microsoft.com/office/drawing/2014/main" id="{64DFC855-FF51-B49B-9CB8-4875854CE196}"/>
              </a:ext>
            </a:extLst>
          </p:cNvPr>
          <p:cNvSpPr txBox="1"/>
          <p:nvPr/>
        </p:nvSpPr>
        <p:spPr>
          <a:xfrm>
            <a:off x="8220243" y="3909337"/>
            <a:ext cx="1790747" cy="369332"/>
          </a:xfrm>
          <a:prstGeom prst="rect">
            <a:avLst/>
          </a:prstGeom>
          <a:noFill/>
        </p:spPr>
        <p:txBody>
          <a:bodyPr wrap="none" rtlCol="0">
            <a:spAutoFit/>
          </a:bodyPr>
          <a:lstStyle/>
          <a:p>
            <a:r>
              <a:rPr lang="en-US" dirty="0"/>
              <a:t>Image Goes Here</a:t>
            </a:r>
            <a:endParaRPr lang="en-IN" dirty="0"/>
          </a:p>
        </p:txBody>
      </p:sp>
    </p:spTree>
    <p:extLst>
      <p:ext uri="{BB962C8B-B14F-4D97-AF65-F5344CB8AC3E}">
        <p14:creationId xmlns:p14="http://schemas.microsoft.com/office/powerpoint/2010/main" val="13842469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C44F5B27-2373-7C36-6B9E-F752F95CBF1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734800" cy="6858000"/>
          </a:xfrm>
          <a:prstGeom prst="rect">
            <a:avLst/>
          </a:prstGeom>
        </p:spPr>
      </p:pic>
      <p:pic>
        <p:nvPicPr>
          <p:cNvPr id="15" name="Picture 14">
            <a:extLst>
              <a:ext uri="{FF2B5EF4-FFF2-40B4-BE49-F238E27FC236}">
                <a16:creationId xmlns:a16="http://schemas.microsoft.com/office/drawing/2014/main" id="{84248256-15C8-C45F-9388-0DD803FB14E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7159" y="1353764"/>
            <a:ext cx="11137641" cy="4398953"/>
          </a:xfrm>
          <a:prstGeom prst="rect">
            <a:avLst/>
          </a:prstGeom>
        </p:spPr>
      </p:pic>
      <p:sp>
        <p:nvSpPr>
          <p:cNvPr id="5" name="Rectangle 4">
            <a:extLst>
              <a:ext uri="{FF2B5EF4-FFF2-40B4-BE49-F238E27FC236}">
                <a16:creationId xmlns:a16="http://schemas.microsoft.com/office/drawing/2014/main" id="{ACF22780-A6E5-7ED6-8765-1D67921E3231}"/>
              </a:ext>
            </a:extLst>
          </p:cNvPr>
          <p:cNvSpPr/>
          <p:nvPr/>
        </p:nvSpPr>
        <p:spPr>
          <a:xfrm>
            <a:off x="6440445" y="1353764"/>
            <a:ext cx="5294356" cy="4398953"/>
          </a:xfrm>
          <a:prstGeom prst="rect">
            <a:avLst/>
          </a:prstGeom>
          <a:noFill/>
          <a:ln>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7" name="TextBox 6">
            <a:extLst>
              <a:ext uri="{FF2B5EF4-FFF2-40B4-BE49-F238E27FC236}">
                <a16:creationId xmlns:a16="http://schemas.microsoft.com/office/drawing/2014/main" id="{A43DE3DB-10CC-EE88-7EFE-027DD91FE22C}"/>
              </a:ext>
            </a:extLst>
          </p:cNvPr>
          <p:cNvSpPr txBox="1"/>
          <p:nvPr/>
        </p:nvSpPr>
        <p:spPr>
          <a:xfrm>
            <a:off x="8318606" y="3368574"/>
            <a:ext cx="1790747" cy="369332"/>
          </a:xfrm>
          <a:prstGeom prst="rect">
            <a:avLst/>
          </a:prstGeom>
          <a:noFill/>
        </p:spPr>
        <p:txBody>
          <a:bodyPr wrap="none" rtlCol="0">
            <a:spAutoFit/>
          </a:bodyPr>
          <a:lstStyle/>
          <a:p>
            <a:r>
              <a:rPr lang="en-US" dirty="0"/>
              <a:t>Image Goes Here</a:t>
            </a:r>
            <a:endParaRPr lang="en-IN" dirty="0"/>
          </a:p>
        </p:txBody>
      </p:sp>
      <p:sp>
        <p:nvSpPr>
          <p:cNvPr id="6" name="Rectangle 5">
            <a:extLst>
              <a:ext uri="{FF2B5EF4-FFF2-40B4-BE49-F238E27FC236}">
                <a16:creationId xmlns:a16="http://schemas.microsoft.com/office/drawing/2014/main" id="{458EC1AD-0F95-B885-650D-4CBC08954C6E}"/>
              </a:ext>
            </a:extLst>
          </p:cNvPr>
          <p:cNvSpPr/>
          <p:nvPr/>
        </p:nvSpPr>
        <p:spPr>
          <a:xfrm>
            <a:off x="597158" y="1353764"/>
            <a:ext cx="5294356" cy="4398953"/>
          </a:xfrm>
          <a:prstGeom prst="rect">
            <a:avLst/>
          </a:prstGeom>
          <a:noFill/>
          <a:ln>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8" name="TextBox 7">
            <a:extLst>
              <a:ext uri="{FF2B5EF4-FFF2-40B4-BE49-F238E27FC236}">
                <a16:creationId xmlns:a16="http://schemas.microsoft.com/office/drawing/2014/main" id="{9554B749-4B2E-B3BA-A388-C2DC233F0D65}"/>
              </a:ext>
            </a:extLst>
          </p:cNvPr>
          <p:cNvSpPr txBox="1"/>
          <p:nvPr/>
        </p:nvSpPr>
        <p:spPr>
          <a:xfrm>
            <a:off x="2348962" y="3368574"/>
            <a:ext cx="1790747" cy="369332"/>
          </a:xfrm>
          <a:prstGeom prst="rect">
            <a:avLst/>
          </a:prstGeom>
          <a:noFill/>
        </p:spPr>
        <p:txBody>
          <a:bodyPr wrap="none" rtlCol="0">
            <a:spAutoFit/>
          </a:bodyPr>
          <a:lstStyle/>
          <a:p>
            <a:r>
              <a:rPr lang="en-US" dirty="0"/>
              <a:t>Image Goes Here</a:t>
            </a:r>
            <a:endParaRPr lang="en-IN" dirty="0"/>
          </a:p>
        </p:txBody>
      </p:sp>
    </p:spTree>
    <p:extLst>
      <p:ext uri="{BB962C8B-B14F-4D97-AF65-F5344CB8AC3E}">
        <p14:creationId xmlns:p14="http://schemas.microsoft.com/office/powerpoint/2010/main" val="34576146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C44F5B27-2373-7C36-6B9E-F752F95CBF1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734800" cy="6858000"/>
          </a:xfrm>
          <a:prstGeom prst="rect">
            <a:avLst/>
          </a:prstGeom>
        </p:spPr>
      </p:pic>
      <p:sp>
        <p:nvSpPr>
          <p:cNvPr id="5" name="Rectangle 4">
            <a:extLst>
              <a:ext uri="{FF2B5EF4-FFF2-40B4-BE49-F238E27FC236}">
                <a16:creationId xmlns:a16="http://schemas.microsoft.com/office/drawing/2014/main" id="{ACF22780-A6E5-7ED6-8765-1D67921E3231}"/>
              </a:ext>
            </a:extLst>
          </p:cNvPr>
          <p:cNvSpPr/>
          <p:nvPr/>
        </p:nvSpPr>
        <p:spPr>
          <a:xfrm>
            <a:off x="6440445" y="1353764"/>
            <a:ext cx="5294356" cy="4398953"/>
          </a:xfrm>
          <a:prstGeom prst="rect">
            <a:avLst/>
          </a:prstGeom>
          <a:noFill/>
          <a:ln>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7" name="TextBox 6">
            <a:extLst>
              <a:ext uri="{FF2B5EF4-FFF2-40B4-BE49-F238E27FC236}">
                <a16:creationId xmlns:a16="http://schemas.microsoft.com/office/drawing/2014/main" id="{A43DE3DB-10CC-EE88-7EFE-027DD91FE22C}"/>
              </a:ext>
            </a:extLst>
          </p:cNvPr>
          <p:cNvSpPr txBox="1"/>
          <p:nvPr/>
        </p:nvSpPr>
        <p:spPr>
          <a:xfrm>
            <a:off x="8318606" y="3368574"/>
            <a:ext cx="1790747" cy="369332"/>
          </a:xfrm>
          <a:prstGeom prst="rect">
            <a:avLst/>
          </a:prstGeom>
          <a:noFill/>
        </p:spPr>
        <p:txBody>
          <a:bodyPr wrap="none" rtlCol="0">
            <a:spAutoFit/>
          </a:bodyPr>
          <a:lstStyle/>
          <a:p>
            <a:r>
              <a:rPr lang="en-US" dirty="0"/>
              <a:t>Image Goes Here</a:t>
            </a:r>
            <a:endParaRPr lang="en-IN" dirty="0"/>
          </a:p>
        </p:txBody>
      </p:sp>
      <p:sp>
        <p:nvSpPr>
          <p:cNvPr id="6" name="Rectangle 5">
            <a:extLst>
              <a:ext uri="{FF2B5EF4-FFF2-40B4-BE49-F238E27FC236}">
                <a16:creationId xmlns:a16="http://schemas.microsoft.com/office/drawing/2014/main" id="{458EC1AD-0F95-B885-650D-4CBC08954C6E}"/>
              </a:ext>
            </a:extLst>
          </p:cNvPr>
          <p:cNvSpPr/>
          <p:nvPr/>
        </p:nvSpPr>
        <p:spPr>
          <a:xfrm>
            <a:off x="597158" y="1353764"/>
            <a:ext cx="5294356" cy="4398953"/>
          </a:xfrm>
          <a:prstGeom prst="rect">
            <a:avLst/>
          </a:prstGeom>
          <a:noFill/>
          <a:ln>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8" name="TextBox 7">
            <a:extLst>
              <a:ext uri="{FF2B5EF4-FFF2-40B4-BE49-F238E27FC236}">
                <a16:creationId xmlns:a16="http://schemas.microsoft.com/office/drawing/2014/main" id="{9554B749-4B2E-B3BA-A388-C2DC233F0D65}"/>
              </a:ext>
            </a:extLst>
          </p:cNvPr>
          <p:cNvSpPr txBox="1"/>
          <p:nvPr/>
        </p:nvSpPr>
        <p:spPr>
          <a:xfrm>
            <a:off x="2348962" y="3368574"/>
            <a:ext cx="1790747" cy="369332"/>
          </a:xfrm>
          <a:prstGeom prst="rect">
            <a:avLst/>
          </a:prstGeom>
          <a:noFill/>
        </p:spPr>
        <p:txBody>
          <a:bodyPr wrap="none" rtlCol="0">
            <a:spAutoFit/>
          </a:bodyPr>
          <a:lstStyle/>
          <a:p>
            <a:r>
              <a:rPr lang="en-US" dirty="0"/>
              <a:t>Image Goes Here</a:t>
            </a:r>
            <a:endParaRPr lang="en-IN" dirty="0"/>
          </a:p>
        </p:txBody>
      </p:sp>
    </p:spTree>
    <p:extLst>
      <p:ext uri="{BB962C8B-B14F-4D97-AF65-F5344CB8AC3E}">
        <p14:creationId xmlns:p14="http://schemas.microsoft.com/office/powerpoint/2010/main" val="13866387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C44F5B27-2373-7C36-6B9E-F752F95CBF1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734800" cy="6858000"/>
          </a:xfrm>
          <a:prstGeom prst="rect">
            <a:avLst/>
          </a:prstGeom>
        </p:spPr>
      </p:pic>
      <p:pic>
        <p:nvPicPr>
          <p:cNvPr id="15" name="Picture 14">
            <a:extLst>
              <a:ext uri="{FF2B5EF4-FFF2-40B4-BE49-F238E27FC236}">
                <a16:creationId xmlns:a16="http://schemas.microsoft.com/office/drawing/2014/main" id="{84248256-15C8-C45F-9388-0DD803FB14E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2711" y="1353764"/>
            <a:ext cx="11137641" cy="4398953"/>
          </a:xfrm>
          <a:prstGeom prst="rect">
            <a:avLst/>
          </a:prstGeom>
        </p:spPr>
      </p:pic>
      <p:sp>
        <p:nvSpPr>
          <p:cNvPr id="2" name="TextBox 1">
            <a:extLst>
              <a:ext uri="{FF2B5EF4-FFF2-40B4-BE49-F238E27FC236}">
                <a16:creationId xmlns:a16="http://schemas.microsoft.com/office/drawing/2014/main" id="{CC88ACCE-510A-02FA-2234-B6306CFEF061}"/>
              </a:ext>
            </a:extLst>
          </p:cNvPr>
          <p:cNvSpPr txBox="1"/>
          <p:nvPr/>
        </p:nvSpPr>
        <p:spPr>
          <a:xfrm>
            <a:off x="597159" y="1353764"/>
            <a:ext cx="8223726" cy="830997"/>
          </a:xfrm>
          <a:prstGeom prst="rect">
            <a:avLst/>
          </a:prstGeom>
          <a:noFill/>
        </p:spPr>
        <p:txBody>
          <a:bodyPr wrap="none" rtlCol="0">
            <a:spAutoFit/>
          </a:bodyPr>
          <a:lstStyle/>
          <a:p>
            <a:r>
              <a:rPr lang="en-US" sz="4800" dirty="0">
                <a:latin typeface="Degular SemiBold" panose="020B0704050503060204" pitchFamily="34" charset="0"/>
              </a:rPr>
              <a:t>About the India HCI conference</a:t>
            </a:r>
            <a:endParaRPr lang="en-IN" sz="4800" dirty="0">
              <a:latin typeface="Degular SemiBold" panose="020B0704050503060204" pitchFamily="34" charset="0"/>
            </a:endParaRPr>
          </a:p>
        </p:txBody>
      </p:sp>
      <p:sp>
        <p:nvSpPr>
          <p:cNvPr id="5" name="Rectangle 4">
            <a:extLst>
              <a:ext uri="{FF2B5EF4-FFF2-40B4-BE49-F238E27FC236}">
                <a16:creationId xmlns:a16="http://schemas.microsoft.com/office/drawing/2014/main" id="{6BDF75CC-6860-CC06-2184-287BB4FD15E1}"/>
              </a:ext>
            </a:extLst>
          </p:cNvPr>
          <p:cNvSpPr/>
          <p:nvPr/>
        </p:nvSpPr>
        <p:spPr>
          <a:xfrm>
            <a:off x="612710" y="2435289"/>
            <a:ext cx="11122089" cy="3317428"/>
          </a:xfrm>
          <a:prstGeom prst="rect">
            <a:avLst/>
          </a:prstGeom>
          <a:noFill/>
          <a:ln>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6" name="TextBox 5">
            <a:extLst>
              <a:ext uri="{FF2B5EF4-FFF2-40B4-BE49-F238E27FC236}">
                <a16:creationId xmlns:a16="http://schemas.microsoft.com/office/drawing/2014/main" id="{E0F4DDEC-D16B-335B-21DB-69A2EE422A26}"/>
              </a:ext>
            </a:extLst>
          </p:cNvPr>
          <p:cNvSpPr txBox="1"/>
          <p:nvPr/>
        </p:nvSpPr>
        <p:spPr>
          <a:xfrm>
            <a:off x="5278380" y="3909337"/>
            <a:ext cx="1790747" cy="369332"/>
          </a:xfrm>
          <a:prstGeom prst="rect">
            <a:avLst/>
          </a:prstGeom>
          <a:noFill/>
        </p:spPr>
        <p:txBody>
          <a:bodyPr wrap="none" rtlCol="0">
            <a:spAutoFit/>
          </a:bodyPr>
          <a:lstStyle/>
          <a:p>
            <a:r>
              <a:rPr lang="en-US" dirty="0"/>
              <a:t>Image Goes Here</a:t>
            </a:r>
            <a:endParaRPr lang="en-IN" dirty="0"/>
          </a:p>
        </p:txBody>
      </p:sp>
    </p:spTree>
    <p:extLst>
      <p:ext uri="{BB962C8B-B14F-4D97-AF65-F5344CB8AC3E}">
        <p14:creationId xmlns:p14="http://schemas.microsoft.com/office/powerpoint/2010/main" val="33475301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C44F5B27-2373-7C36-6B9E-F752F95CBF1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734800" cy="6858000"/>
          </a:xfrm>
          <a:prstGeom prst="rect">
            <a:avLst/>
          </a:prstGeom>
        </p:spPr>
      </p:pic>
      <p:sp>
        <p:nvSpPr>
          <p:cNvPr id="2" name="TextBox 1">
            <a:extLst>
              <a:ext uri="{FF2B5EF4-FFF2-40B4-BE49-F238E27FC236}">
                <a16:creationId xmlns:a16="http://schemas.microsoft.com/office/drawing/2014/main" id="{CC88ACCE-510A-02FA-2234-B6306CFEF061}"/>
              </a:ext>
            </a:extLst>
          </p:cNvPr>
          <p:cNvSpPr txBox="1"/>
          <p:nvPr/>
        </p:nvSpPr>
        <p:spPr>
          <a:xfrm>
            <a:off x="597159" y="1353764"/>
            <a:ext cx="8223726" cy="830997"/>
          </a:xfrm>
          <a:prstGeom prst="rect">
            <a:avLst/>
          </a:prstGeom>
          <a:noFill/>
        </p:spPr>
        <p:txBody>
          <a:bodyPr wrap="none" rtlCol="0">
            <a:spAutoFit/>
          </a:bodyPr>
          <a:lstStyle/>
          <a:p>
            <a:r>
              <a:rPr lang="en-US" sz="4800" dirty="0">
                <a:latin typeface="Degular SemiBold" panose="020B0704050503060204" pitchFamily="34" charset="0"/>
              </a:rPr>
              <a:t>About the India HCI conference</a:t>
            </a:r>
            <a:endParaRPr lang="en-IN" sz="4800" dirty="0">
              <a:latin typeface="Degular SemiBold" panose="020B0704050503060204" pitchFamily="34" charset="0"/>
            </a:endParaRPr>
          </a:p>
        </p:txBody>
      </p:sp>
      <p:sp>
        <p:nvSpPr>
          <p:cNvPr id="5" name="Rectangle 4">
            <a:extLst>
              <a:ext uri="{FF2B5EF4-FFF2-40B4-BE49-F238E27FC236}">
                <a16:creationId xmlns:a16="http://schemas.microsoft.com/office/drawing/2014/main" id="{6BDF75CC-6860-CC06-2184-287BB4FD15E1}"/>
              </a:ext>
            </a:extLst>
          </p:cNvPr>
          <p:cNvSpPr/>
          <p:nvPr/>
        </p:nvSpPr>
        <p:spPr>
          <a:xfrm>
            <a:off x="612710" y="2435289"/>
            <a:ext cx="11122089" cy="3317428"/>
          </a:xfrm>
          <a:prstGeom prst="rect">
            <a:avLst/>
          </a:prstGeom>
          <a:noFill/>
          <a:ln>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6" name="TextBox 5">
            <a:extLst>
              <a:ext uri="{FF2B5EF4-FFF2-40B4-BE49-F238E27FC236}">
                <a16:creationId xmlns:a16="http://schemas.microsoft.com/office/drawing/2014/main" id="{E0F4DDEC-D16B-335B-21DB-69A2EE422A26}"/>
              </a:ext>
            </a:extLst>
          </p:cNvPr>
          <p:cNvSpPr txBox="1"/>
          <p:nvPr/>
        </p:nvSpPr>
        <p:spPr>
          <a:xfrm>
            <a:off x="5278380" y="3909337"/>
            <a:ext cx="1790747" cy="369332"/>
          </a:xfrm>
          <a:prstGeom prst="rect">
            <a:avLst/>
          </a:prstGeom>
          <a:noFill/>
        </p:spPr>
        <p:txBody>
          <a:bodyPr wrap="none" rtlCol="0">
            <a:spAutoFit/>
          </a:bodyPr>
          <a:lstStyle/>
          <a:p>
            <a:r>
              <a:rPr lang="en-US" dirty="0"/>
              <a:t>Image Goes Here</a:t>
            </a:r>
            <a:endParaRPr lang="en-IN" dirty="0"/>
          </a:p>
        </p:txBody>
      </p:sp>
    </p:spTree>
    <p:extLst>
      <p:ext uri="{BB962C8B-B14F-4D97-AF65-F5344CB8AC3E}">
        <p14:creationId xmlns:p14="http://schemas.microsoft.com/office/powerpoint/2010/main" val="6405756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C44F5B27-2373-7C36-6B9E-F752F95CBF1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734800" cy="6858000"/>
          </a:xfrm>
          <a:prstGeom prst="rect">
            <a:avLst/>
          </a:prstGeom>
        </p:spPr>
      </p:pic>
      <p:pic>
        <p:nvPicPr>
          <p:cNvPr id="15" name="Picture 14">
            <a:extLst>
              <a:ext uri="{FF2B5EF4-FFF2-40B4-BE49-F238E27FC236}">
                <a16:creationId xmlns:a16="http://schemas.microsoft.com/office/drawing/2014/main" id="{84248256-15C8-C45F-9388-0DD803FB14E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7159" y="1353764"/>
            <a:ext cx="11137641" cy="4398953"/>
          </a:xfrm>
          <a:prstGeom prst="rect">
            <a:avLst/>
          </a:prstGeom>
        </p:spPr>
      </p:pic>
      <p:sp>
        <p:nvSpPr>
          <p:cNvPr id="8" name="TextBox 7">
            <a:extLst>
              <a:ext uri="{FF2B5EF4-FFF2-40B4-BE49-F238E27FC236}">
                <a16:creationId xmlns:a16="http://schemas.microsoft.com/office/drawing/2014/main" id="{9554B749-4B2E-B3BA-A388-C2DC233F0D65}"/>
              </a:ext>
            </a:extLst>
          </p:cNvPr>
          <p:cNvSpPr txBox="1"/>
          <p:nvPr/>
        </p:nvSpPr>
        <p:spPr>
          <a:xfrm>
            <a:off x="5270605" y="3368574"/>
            <a:ext cx="1790747" cy="369332"/>
          </a:xfrm>
          <a:prstGeom prst="rect">
            <a:avLst/>
          </a:prstGeom>
          <a:noFill/>
        </p:spPr>
        <p:txBody>
          <a:bodyPr wrap="none" rtlCol="0">
            <a:spAutoFit/>
          </a:bodyPr>
          <a:lstStyle/>
          <a:p>
            <a:r>
              <a:rPr lang="en-US" dirty="0"/>
              <a:t>Image Goes Here</a:t>
            </a:r>
            <a:endParaRPr lang="en-IN" dirty="0"/>
          </a:p>
        </p:txBody>
      </p:sp>
    </p:spTree>
    <p:extLst>
      <p:ext uri="{BB962C8B-B14F-4D97-AF65-F5344CB8AC3E}">
        <p14:creationId xmlns:p14="http://schemas.microsoft.com/office/powerpoint/2010/main" val="41388805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C44F5B27-2373-7C36-6B9E-F752F95CBF1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734800" cy="6858000"/>
          </a:xfrm>
          <a:prstGeom prst="rect">
            <a:avLst/>
          </a:prstGeom>
        </p:spPr>
      </p:pic>
      <p:pic>
        <p:nvPicPr>
          <p:cNvPr id="15" name="Picture 14">
            <a:extLst>
              <a:ext uri="{FF2B5EF4-FFF2-40B4-BE49-F238E27FC236}">
                <a16:creationId xmlns:a16="http://schemas.microsoft.com/office/drawing/2014/main" id="{84248256-15C8-C45F-9388-0DD803FB14E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7159" y="1353764"/>
            <a:ext cx="11137641" cy="4398953"/>
          </a:xfrm>
          <a:prstGeom prst="rect">
            <a:avLst/>
          </a:prstGeom>
        </p:spPr>
      </p:pic>
      <p:sp>
        <p:nvSpPr>
          <p:cNvPr id="2" name="TextBox 1">
            <a:extLst>
              <a:ext uri="{FF2B5EF4-FFF2-40B4-BE49-F238E27FC236}">
                <a16:creationId xmlns:a16="http://schemas.microsoft.com/office/drawing/2014/main" id="{CC88ACCE-510A-02FA-2234-B6306CFEF061}"/>
              </a:ext>
            </a:extLst>
          </p:cNvPr>
          <p:cNvSpPr txBox="1"/>
          <p:nvPr/>
        </p:nvSpPr>
        <p:spPr>
          <a:xfrm>
            <a:off x="597159" y="1353764"/>
            <a:ext cx="8223726" cy="830997"/>
          </a:xfrm>
          <a:prstGeom prst="rect">
            <a:avLst/>
          </a:prstGeom>
          <a:noFill/>
        </p:spPr>
        <p:txBody>
          <a:bodyPr wrap="none" rtlCol="0">
            <a:spAutoFit/>
          </a:bodyPr>
          <a:lstStyle/>
          <a:p>
            <a:r>
              <a:rPr lang="en-US" sz="4800" dirty="0">
                <a:latin typeface="Degular SemiBold" panose="020B0704050503060204" pitchFamily="34" charset="0"/>
              </a:rPr>
              <a:t>About the India HCI conference</a:t>
            </a:r>
            <a:endParaRPr lang="en-IN" sz="4800" dirty="0">
              <a:latin typeface="Degular SemiBold" panose="020B0704050503060204" pitchFamily="34" charset="0"/>
            </a:endParaRPr>
          </a:p>
        </p:txBody>
      </p:sp>
      <p:sp>
        <p:nvSpPr>
          <p:cNvPr id="3" name="TextBox 2">
            <a:extLst>
              <a:ext uri="{FF2B5EF4-FFF2-40B4-BE49-F238E27FC236}">
                <a16:creationId xmlns:a16="http://schemas.microsoft.com/office/drawing/2014/main" id="{C5CF1868-3D96-EB93-7F41-DE732B279FEC}"/>
              </a:ext>
            </a:extLst>
          </p:cNvPr>
          <p:cNvSpPr txBox="1"/>
          <p:nvPr/>
        </p:nvSpPr>
        <p:spPr>
          <a:xfrm>
            <a:off x="597159" y="2274838"/>
            <a:ext cx="11137641" cy="2893100"/>
          </a:xfrm>
          <a:prstGeom prst="rect">
            <a:avLst/>
          </a:prstGeom>
          <a:noFill/>
        </p:spPr>
        <p:txBody>
          <a:bodyPr wrap="square" rtlCol="0">
            <a:spAutoFit/>
          </a:bodyPr>
          <a:lstStyle/>
          <a:p>
            <a:r>
              <a:rPr lang="en-US" sz="1400" b="0" i="0" dirty="0">
                <a:solidFill>
                  <a:srgbClr val="000000"/>
                </a:solidFill>
                <a:effectLst/>
                <a:latin typeface="TT Hoves" panose="02000503030000020004" pitchFamily="50" charset="0"/>
              </a:rPr>
              <a:t>India HCI is a premier international conference in the field of Human-Computer Interaction (HCI) that is held annually in India. It aims to positively impact and shape humanity through high-quality research in HCI and Design. </a:t>
            </a:r>
          </a:p>
          <a:p>
            <a:endParaRPr lang="en-US" sz="1400" dirty="0">
              <a:solidFill>
                <a:srgbClr val="000000"/>
              </a:solidFill>
              <a:latin typeface="TT Hoves" panose="02000503030000020004" pitchFamily="50" charset="0"/>
            </a:endParaRPr>
          </a:p>
          <a:p>
            <a:r>
              <a:rPr lang="en-US" sz="1400" b="0" i="0" dirty="0">
                <a:solidFill>
                  <a:srgbClr val="000000"/>
                </a:solidFill>
                <a:effectLst/>
                <a:latin typeface="TT Hoves" panose="02000503030000020004" pitchFamily="50" charset="0"/>
              </a:rPr>
              <a:t>The 14th international India HCI 2023 conference is hosted by the School of Design at UPES in-cooperation with the ACM amongst Dehradun’s beautifully lush and verdant environs. </a:t>
            </a:r>
          </a:p>
          <a:p>
            <a:endParaRPr lang="en-US" sz="1400" dirty="0">
              <a:solidFill>
                <a:srgbClr val="000000"/>
              </a:solidFill>
              <a:latin typeface="TT Hoves" panose="02000503030000020004" pitchFamily="50" charset="0"/>
            </a:endParaRPr>
          </a:p>
          <a:p>
            <a:r>
              <a:rPr lang="en-US" sz="1400" b="0" i="0" dirty="0">
                <a:solidFill>
                  <a:srgbClr val="000000"/>
                </a:solidFill>
                <a:effectLst/>
                <a:latin typeface="TT Hoves" panose="02000503030000020004" pitchFamily="50" charset="0"/>
              </a:rPr>
              <a:t>The conference theme is “HCI for Enabling Creativity” and aims to initiate dialogues, debates, and discussions that enable synergies between Creativity and HCI. We invite authors to present bold ideas and research that further expand the boundaries of HCI research.</a:t>
            </a:r>
          </a:p>
          <a:p>
            <a:endParaRPr lang="en-US" sz="1400" dirty="0">
              <a:solidFill>
                <a:srgbClr val="000000"/>
              </a:solidFill>
              <a:latin typeface="TT Hoves" panose="02000503030000020004" pitchFamily="50" charset="0"/>
            </a:endParaRPr>
          </a:p>
          <a:p>
            <a:r>
              <a:rPr lang="en-US" sz="1400" b="0" i="0" dirty="0">
                <a:solidFill>
                  <a:srgbClr val="000000"/>
                </a:solidFill>
                <a:effectLst/>
                <a:latin typeface="TT Hoves" panose="02000503030000020004" pitchFamily="50" charset="0"/>
              </a:rPr>
              <a:t>The 14th international India HCI 2023 conference is hosted by the School of Design at UPES in-cooperation with the ACM amongst Dehradun’s beautifully lush and verdant environs.  The 14th international India HCI 2023 conference is hosted by the School of Design at UPES in-cooperation with the ACM amongst Dehradun’s beautifully lush and verdant environs.</a:t>
            </a:r>
          </a:p>
          <a:p>
            <a:endParaRPr lang="en-IN" sz="1400" dirty="0">
              <a:latin typeface="TT Hoves" panose="02000503030000020004" pitchFamily="50" charset="0"/>
            </a:endParaRPr>
          </a:p>
        </p:txBody>
      </p:sp>
    </p:spTree>
    <p:extLst>
      <p:ext uri="{BB962C8B-B14F-4D97-AF65-F5344CB8AC3E}">
        <p14:creationId xmlns:p14="http://schemas.microsoft.com/office/powerpoint/2010/main" val="23542413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C44F5B27-2373-7C36-6B9E-F752F95CBF1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734800" cy="6858000"/>
          </a:xfrm>
          <a:prstGeom prst="rect">
            <a:avLst/>
          </a:prstGeom>
        </p:spPr>
      </p:pic>
      <p:sp>
        <p:nvSpPr>
          <p:cNvPr id="2" name="TextBox 1">
            <a:extLst>
              <a:ext uri="{FF2B5EF4-FFF2-40B4-BE49-F238E27FC236}">
                <a16:creationId xmlns:a16="http://schemas.microsoft.com/office/drawing/2014/main" id="{663D52E2-D806-A8B4-D596-D303B93D2A16}"/>
              </a:ext>
            </a:extLst>
          </p:cNvPr>
          <p:cNvSpPr txBox="1"/>
          <p:nvPr/>
        </p:nvSpPr>
        <p:spPr>
          <a:xfrm>
            <a:off x="597159" y="1353764"/>
            <a:ext cx="8223726" cy="830997"/>
          </a:xfrm>
          <a:prstGeom prst="rect">
            <a:avLst/>
          </a:prstGeom>
          <a:noFill/>
        </p:spPr>
        <p:txBody>
          <a:bodyPr wrap="none" rtlCol="0">
            <a:spAutoFit/>
          </a:bodyPr>
          <a:lstStyle/>
          <a:p>
            <a:r>
              <a:rPr lang="en-US" sz="4800" dirty="0">
                <a:latin typeface="Degular SemiBold" panose="020B0704050503060204" pitchFamily="34" charset="0"/>
              </a:rPr>
              <a:t>About the India HCI conference</a:t>
            </a:r>
            <a:endParaRPr lang="en-IN" sz="4800" dirty="0">
              <a:latin typeface="Degular SemiBold" panose="020B0704050503060204" pitchFamily="34" charset="0"/>
            </a:endParaRPr>
          </a:p>
        </p:txBody>
      </p:sp>
      <p:sp>
        <p:nvSpPr>
          <p:cNvPr id="4" name="TextBox 3">
            <a:extLst>
              <a:ext uri="{FF2B5EF4-FFF2-40B4-BE49-F238E27FC236}">
                <a16:creationId xmlns:a16="http://schemas.microsoft.com/office/drawing/2014/main" id="{8FAD705B-1DC9-588C-28F1-2D6809D83CD4}"/>
              </a:ext>
            </a:extLst>
          </p:cNvPr>
          <p:cNvSpPr txBox="1"/>
          <p:nvPr/>
        </p:nvSpPr>
        <p:spPr>
          <a:xfrm>
            <a:off x="597159" y="2274838"/>
            <a:ext cx="11137641" cy="1815882"/>
          </a:xfrm>
          <a:prstGeom prst="rect">
            <a:avLst/>
          </a:prstGeom>
          <a:noFill/>
        </p:spPr>
        <p:txBody>
          <a:bodyPr wrap="square" rtlCol="0">
            <a:spAutoFit/>
          </a:bodyPr>
          <a:lstStyle/>
          <a:p>
            <a:r>
              <a:rPr lang="en-US" sz="1400" b="0" i="0" dirty="0">
                <a:solidFill>
                  <a:srgbClr val="000000"/>
                </a:solidFill>
                <a:effectLst/>
                <a:latin typeface="TT Hoves" panose="02000503030000020004" pitchFamily="50" charset="0"/>
              </a:rPr>
              <a:t>India HCI is a premier international conference in the field of Human-Computer Interaction (HCI) that is held annually in India. It aims to positively impact and shape humanity through high-quality research in HCI and Design. </a:t>
            </a:r>
          </a:p>
          <a:p>
            <a:endParaRPr lang="en-US" sz="1400" dirty="0">
              <a:solidFill>
                <a:srgbClr val="000000"/>
              </a:solidFill>
              <a:latin typeface="TT Hoves" panose="02000503030000020004" pitchFamily="50" charset="0"/>
            </a:endParaRPr>
          </a:p>
          <a:p>
            <a:r>
              <a:rPr lang="en-US" sz="1400" b="0" i="0" dirty="0">
                <a:solidFill>
                  <a:srgbClr val="000000"/>
                </a:solidFill>
                <a:effectLst/>
                <a:latin typeface="TT Hoves" panose="02000503030000020004" pitchFamily="50" charset="0"/>
              </a:rPr>
              <a:t>The 14th international India HCI 2023 conference is hosted by the School of Design at UPES in-cooperation with the ACM amongst Dehradun’s beautifully lush and verdant environs. </a:t>
            </a:r>
          </a:p>
          <a:p>
            <a:endParaRPr lang="en-US" sz="1400" dirty="0">
              <a:solidFill>
                <a:srgbClr val="000000"/>
              </a:solidFill>
              <a:latin typeface="TT Hoves" panose="02000503030000020004" pitchFamily="50" charset="0"/>
            </a:endParaRPr>
          </a:p>
          <a:p>
            <a:r>
              <a:rPr lang="en-US" sz="1400" b="0" i="0" dirty="0">
                <a:solidFill>
                  <a:srgbClr val="000000"/>
                </a:solidFill>
                <a:effectLst/>
                <a:latin typeface="TT Hoves" panose="02000503030000020004" pitchFamily="50" charset="0"/>
              </a:rPr>
              <a:t>The conference theme is “HCI for Enabling Creativity” and aims to initiate dialogues, debates, and discussions that enable synergies between Creativity and HCI. We invite authors to present bold ideas and research that further expand the boundaries of HCI research.</a:t>
            </a:r>
            <a:endParaRPr lang="en-IN" sz="1400" dirty="0">
              <a:latin typeface="TT Hoves" panose="02000503030000020004" pitchFamily="50" charset="0"/>
            </a:endParaRPr>
          </a:p>
        </p:txBody>
      </p:sp>
    </p:spTree>
    <p:extLst>
      <p:ext uri="{BB962C8B-B14F-4D97-AF65-F5344CB8AC3E}">
        <p14:creationId xmlns:p14="http://schemas.microsoft.com/office/powerpoint/2010/main" val="9156027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C44F5B27-2373-7C36-6B9E-F752F95CBF1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734800" cy="6858000"/>
          </a:xfrm>
          <a:prstGeom prst="rect">
            <a:avLst/>
          </a:prstGeom>
        </p:spPr>
      </p:pic>
      <p:pic>
        <p:nvPicPr>
          <p:cNvPr id="15" name="Picture 14">
            <a:extLst>
              <a:ext uri="{FF2B5EF4-FFF2-40B4-BE49-F238E27FC236}">
                <a16:creationId xmlns:a16="http://schemas.microsoft.com/office/drawing/2014/main" id="{84248256-15C8-C45F-9388-0DD803FB14E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2711" y="1353764"/>
            <a:ext cx="11137641" cy="4398953"/>
          </a:xfrm>
          <a:prstGeom prst="rect">
            <a:avLst/>
          </a:prstGeom>
        </p:spPr>
      </p:pic>
      <p:sp>
        <p:nvSpPr>
          <p:cNvPr id="2" name="TextBox 1">
            <a:extLst>
              <a:ext uri="{FF2B5EF4-FFF2-40B4-BE49-F238E27FC236}">
                <a16:creationId xmlns:a16="http://schemas.microsoft.com/office/drawing/2014/main" id="{CC88ACCE-510A-02FA-2234-B6306CFEF061}"/>
              </a:ext>
            </a:extLst>
          </p:cNvPr>
          <p:cNvSpPr txBox="1"/>
          <p:nvPr/>
        </p:nvSpPr>
        <p:spPr>
          <a:xfrm>
            <a:off x="597159" y="1353764"/>
            <a:ext cx="8223726" cy="830997"/>
          </a:xfrm>
          <a:prstGeom prst="rect">
            <a:avLst/>
          </a:prstGeom>
          <a:noFill/>
        </p:spPr>
        <p:txBody>
          <a:bodyPr wrap="none" rtlCol="0">
            <a:spAutoFit/>
          </a:bodyPr>
          <a:lstStyle/>
          <a:p>
            <a:r>
              <a:rPr lang="en-US" sz="4800" dirty="0">
                <a:latin typeface="Degular SemiBold" panose="020B0704050503060204" pitchFamily="34" charset="0"/>
              </a:rPr>
              <a:t>About the India HCI conference</a:t>
            </a:r>
            <a:endParaRPr lang="en-IN" sz="4800" dirty="0">
              <a:latin typeface="Degular SemiBold" panose="020B0704050503060204" pitchFamily="34" charset="0"/>
            </a:endParaRPr>
          </a:p>
        </p:txBody>
      </p:sp>
      <p:sp>
        <p:nvSpPr>
          <p:cNvPr id="10" name="Rectangle 9">
            <a:extLst>
              <a:ext uri="{FF2B5EF4-FFF2-40B4-BE49-F238E27FC236}">
                <a16:creationId xmlns:a16="http://schemas.microsoft.com/office/drawing/2014/main" id="{6FDB5118-E9EF-508E-52AB-9830F83C848E}"/>
              </a:ext>
            </a:extLst>
          </p:cNvPr>
          <p:cNvSpPr/>
          <p:nvPr/>
        </p:nvSpPr>
        <p:spPr>
          <a:xfrm>
            <a:off x="4401045" y="2432176"/>
            <a:ext cx="3529867" cy="3316655"/>
          </a:xfrm>
          <a:prstGeom prst="rect">
            <a:avLst/>
          </a:prstGeom>
          <a:noFill/>
          <a:ln>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2" name="Rectangle 11">
            <a:extLst>
              <a:ext uri="{FF2B5EF4-FFF2-40B4-BE49-F238E27FC236}">
                <a16:creationId xmlns:a16="http://schemas.microsoft.com/office/drawing/2014/main" id="{615C3C4B-8BE6-81F3-DCE1-A3E5E1DED45C}"/>
              </a:ext>
            </a:extLst>
          </p:cNvPr>
          <p:cNvSpPr/>
          <p:nvPr/>
        </p:nvSpPr>
        <p:spPr>
          <a:xfrm>
            <a:off x="597159" y="2432176"/>
            <a:ext cx="3529867" cy="3316655"/>
          </a:xfrm>
          <a:prstGeom prst="rect">
            <a:avLst/>
          </a:prstGeom>
          <a:noFill/>
          <a:ln>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4" name="Rectangle 13">
            <a:extLst>
              <a:ext uri="{FF2B5EF4-FFF2-40B4-BE49-F238E27FC236}">
                <a16:creationId xmlns:a16="http://schemas.microsoft.com/office/drawing/2014/main" id="{90BAD84D-2810-DA20-2C18-1F92A082C6C2}"/>
              </a:ext>
            </a:extLst>
          </p:cNvPr>
          <p:cNvSpPr/>
          <p:nvPr/>
        </p:nvSpPr>
        <p:spPr>
          <a:xfrm>
            <a:off x="8204933" y="2435289"/>
            <a:ext cx="3529867" cy="3316655"/>
          </a:xfrm>
          <a:prstGeom prst="rect">
            <a:avLst/>
          </a:prstGeom>
          <a:noFill/>
          <a:ln>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6" name="TextBox 15">
            <a:extLst>
              <a:ext uri="{FF2B5EF4-FFF2-40B4-BE49-F238E27FC236}">
                <a16:creationId xmlns:a16="http://schemas.microsoft.com/office/drawing/2014/main" id="{98CDBA2E-96A3-A5E0-B15C-B36B645AAF46}"/>
              </a:ext>
            </a:extLst>
          </p:cNvPr>
          <p:cNvSpPr txBox="1"/>
          <p:nvPr/>
        </p:nvSpPr>
        <p:spPr>
          <a:xfrm>
            <a:off x="1476675" y="3908949"/>
            <a:ext cx="1790747" cy="369332"/>
          </a:xfrm>
          <a:prstGeom prst="rect">
            <a:avLst/>
          </a:prstGeom>
          <a:noFill/>
        </p:spPr>
        <p:txBody>
          <a:bodyPr wrap="none" rtlCol="0">
            <a:spAutoFit/>
          </a:bodyPr>
          <a:lstStyle/>
          <a:p>
            <a:r>
              <a:rPr lang="en-US" dirty="0"/>
              <a:t>Image Goes Here</a:t>
            </a:r>
            <a:endParaRPr lang="en-IN" dirty="0"/>
          </a:p>
        </p:txBody>
      </p:sp>
      <p:sp>
        <p:nvSpPr>
          <p:cNvPr id="17" name="TextBox 16">
            <a:extLst>
              <a:ext uri="{FF2B5EF4-FFF2-40B4-BE49-F238E27FC236}">
                <a16:creationId xmlns:a16="http://schemas.microsoft.com/office/drawing/2014/main" id="{9FDD3F39-A758-6FA4-178A-DE439ACAF680}"/>
              </a:ext>
            </a:extLst>
          </p:cNvPr>
          <p:cNvSpPr txBox="1"/>
          <p:nvPr/>
        </p:nvSpPr>
        <p:spPr>
          <a:xfrm>
            <a:off x="9071392" y="3908949"/>
            <a:ext cx="1790747" cy="369332"/>
          </a:xfrm>
          <a:prstGeom prst="rect">
            <a:avLst/>
          </a:prstGeom>
          <a:noFill/>
        </p:spPr>
        <p:txBody>
          <a:bodyPr wrap="none" rtlCol="0">
            <a:spAutoFit/>
          </a:bodyPr>
          <a:lstStyle/>
          <a:p>
            <a:r>
              <a:rPr lang="en-US" dirty="0"/>
              <a:t>Image Goes Here</a:t>
            </a:r>
            <a:endParaRPr lang="en-IN" dirty="0"/>
          </a:p>
        </p:txBody>
      </p:sp>
      <p:sp>
        <p:nvSpPr>
          <p:cNvPr id="18" name="TextBox 17">
            <a:extLst>
              <a:ext uri="{FF2B5EF4-FFF2-40B4-BE49-F238E27FC236}">
                <a16:creationId xmlns:a16="http://schemas.microsoft.com/office/drawing/2014/main" id="{BA83C134-A362-6F03-F593-399F298A420D}"/>
              </a:ext>
            </a:extLst>
          </p:cNvPr>
          <p:cNvSpPr txBox="1"/>
          <p:nvPr/>
        </p:nvSpPr>
        <p:spPr>
          <a:xfrm>
            <a:off x="5290586" y="3908949"/>
            <a:ext cx="1790747" cy="369332"/>
          </a:xfrm>
          <a:prstGeom prst="rect">
            <a:avLst/>
          </a:prstGeom>
          <a:noFill/>
        </p:spPr>
        <p:txBody>
          <a:bodyPr wrap="none" rtlCol="0">
            <a:spAutoFit/>
          </a:bodyPr>
          <a:lstStyle/>
          <a:p>
            <a:r>
              <a:rPr lang="en-US" dirty="0"/>
              <a:t>Image Goes Here</a:t>
            </a:r>
            <a:endParaRPr lang="en-IN" dirty="0"/>
          </a:p>
        </p:txBody>
      </p:sp>
    </p:spTree>
    <p:extLst>
      <p:ext uri="{BB962C8B-B14F-4D97-AF65-F5344CB8AC3E}">
        <p14:creationId xmlns:p14="http://schemas.microsoft.com/office/powerpoint/2010/main" val="19221718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C44F5B27-2373-7C36-6B9E-F752F95CBF1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734800" cy="6858000"/>
          </a:xfrm>
          <a:prstGeom prst="rect">
            <a:avLst/>
          </a:prstGeom>
        </p:spPr>
      </p:pic>
      <p:sp>
        <p:nvSpPr>
          <p:cNvPr id="2" name="TextBox 1">
            <a:extLst>
              <a:ext uri="{FF2B5EF4-FFF2-40B4-BE49-F238E27FC236}">
                <a16:creationId xmlns:a16="http://schemas.microsoft.com/office/drawing/2014/main" id="{CC88ACCE-510A-02FA-2234-B6306CFEF061}"/>
              </a:ext>
            </a:extLst>
          </p:cNvPr>
          <p:cNvSpPr txBox="1"/>
          <p:nvPr/>
        </p:nvSpPr>
        <p:spPr>
          <a:xfrm>
            <a:off x="597159" y="1353764"/>
            <a:ext cx="8223726" cy="830997"/>
          </a:xfrm>
          <a:prstGeom prst="rect">
            <a:avLst/>
          </a:prstGeom>
          <a:noFill/>
        </p:spPr>
        <p:txBody>
          <a:bodyPr wrap="none" rtlCol="0">
            <a:spAutoFit/>
          </a:bodyPr>
          <a:lstStyle/>
          <a:p>
            <a:r>
              <a:rPr lang="en-US" sz="4800" dirty="0">
                <a:latin typeface="Degular SemiBold" panose="020B0704050503060204" pitchFamily="34" charset="0"/>
              </a:rPr>
              <a:t>About the India HCI conference</a:t>
            </a:r>
            <a:endParaRPr lang="en-IN" sz="4800" dirty="0">
              <a:latin typeface="Degular SemiBold" panose="020B0704050503060204" pitchFamily="34" charset="0"/>
            </a:endParaRPr>
          </a:p>
        </p:txBody>
      </p:sp>
      <p:sp>
        <p:nvSpPr>
          <p:cNvPr id="10" name="Rectangle 9">
            <a:extLst>
              <a:ext uri="{FF2B5EF4-FFF2-40B4-BE49-F238E27FC236}">
                <a16:creationId xmlns:a16="http://schemas.microsoft.com/office/drawing/2014/main" id="{6FDB5118-E9EF-508E-52AB-9830F83C848E}"/>
              </a:ext>
            </a:extLst>
          </p:cNvPr>
          <p:cNvSpPr/>
          <p:nvPr/>
        </p:nvSpPr>
        <p:spPr>
          <a:xfrm>
            <a:off x="4416597" y="2435288"/>
            <a:ext cx="3529867" cy="3316655"/>
          </a:xfrm>
          <a:prstGeom prst="rect">
            <a:avLst/>
          </a:prstGeom>
          <a:noFill/>
          <a:ln>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2" name="Rectangle 11">
            <a:extLst>
              <a:ext uri="{FF2B5EF4-FFF2-40B4-BE49-F238E27FC236}">
                <a16:creationId xmlns:a16="http://schemas.microsoft.com/office/drawing/2014/main" id="{615C3C4B-8BE6-81F3-DCE1-A3E5E1DED45C}"/>
              </a:ext>
            </a:extLst>
          </p:cNvPr>
          <p:cNvSpPr/>
          <p:nvPr/>
        </p:nvSpPr>
        <p:spPr>
          <a:xfrm>
            <a:off x="625152" y="2435289"/>
            <a:ext cx="3529867" cy="3316655"/>
          </a:xfrm>
          <a:prstGeom prst="rect">
            <a:avLst/>
          </a:prstGeom>
          <a:noFill/>
          <a:ln>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4" name="Rectangle 13">
            <a:extLst>
              <a:ext uri="{FF2B5EF4-FFF2-40B4-BE49-F238E27FC236}">
                <a16:creationId xmlns:a16="http://schemas.microsoft.com/office/drawing/2014/main" id="{90BAD84D-2810-DA20-2C18-1F92A082C6C2}"/>
              </a:ext>
            </a:extLst>
          </p:cNvPr>
          <p:cNvSpPr/>
          <p:nvPr/>
        </p:nvSpPr>
        <p:spPr>
          <a:xfrm>
            <a:off x="8204933" y="2435289"/>
            <a:ext cx="3529867" cy="3316655"/>
          </a:xfrm>
          <a:prstGeom prst="rect">
            <a:avLst/>
          </a:prstGeom>
          <a:noFill/>
          <a:ln>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6" name="TextBox 15">
            <a:extLst>
              <a:ext uri="{FF2B5EF4-FFF2-40B4-BE49-F238E27FC236}">
                <a16:creationId xmlns:a16="http://schemas.microsoft.com/office/drawing/2014/main" id="{98CDBA2E-96A3-A5E0-B15C-B36B645AAF46}"/>
              </a:ext>
            </a:extLst>
          </p:cNvPr>
          <p:cNvSpPr txBox="1"/>
          <p:nvPr/>
        </p:nvSpPr>
        <p:spPr>
          <a:xfrm>
            <a:off x="1476675" y="3908949"/>
            <a:ext cx="1790747" cy="369332"/>
          </a:xfrm>
          <a:prstGeom prst="rect">
            <a:avLst/>
          </a:prstGeom>
          <a:noFill/>
        </p:spPr>
        <p:txBody>
          <a:bodyPr wrap="none" rtlCol="0">
            <a:spAutoFit/>
          </a:bodyPr>
          <a:lstStyle/>
          <a:p>
            <a:r>
              <a:rPr lang="en-US" dirty="0"/>
              <a:t>Image Goes Here</a:t>
            </a:r>
            <a:endParaRPr lang="en-IN" dirty="0"/>
          </a:p>
        </p:txBody>
      </p:sp>
      <p:sp>
        <p:nvSpPr>
          <p:cNvPr id="17" name="TextBox 16">
            <a:extLst>
              <a:ext uri="{FF2B5EF4-FFF2-40B4-BE49-F238E27FC236}">
                <a16:creationId xmlns:a16="http://schemas.microsoft.com/office/drawing/2014/main" id="{9FDD3F39-A758-6FA4-178A-DE439ACAF680}"/>
              </a:ext>
            </a:extLst>
          </p:cNvPr>
          <p:cNvSpPr txBox="1"/>
          <p:nvPr/>
        </p:nvSpPr>
        <p:spPr>
          <a:xfrm>
            <a:off x="9071392" y="3908949"/>
            <a:ext cx="1790747" cy="369332"/>
          </a:xfrm>
          <a:prstGeom prst="rect">
            <a:avLst/>
          </a:prstGeom>
          <a:noFill/>
        </p:spPr>
        <p:txBody>
          <a:bodyPr wrap="none" rtlCol="0">
            <a:spAutoFit/>
          </a:bodyPr>
          <a:lstStyle/>
          <a:p>
            <a:r>
              <a:rPr lang="en-US" dirty="0"/>
              <a:t>Image Goes Here</a:t>
            </a:r>
            <a:endParaRPr lang="en-IN" dirty="0"/>
          </a:p>
        </p:txBody>
      </p:sp>
      <p:sp>
        <p:nvSpPr>
          <p:cNvPr id="18" name="TextBox 17">
            <a:extLst>
              <a:ext uri="{FF2B5EF4-FFF2-40B4-BE49-F238E27FC236}">
                <a16:creationId xmlns:a16="http://schemas.microsoft.com/office/drawing/2014/main" id="{BA83C134-A362-6F03-F593-399F298A420D}"/>
              </a:ext>
            </a:extLst>
          </p:cNvPr>
          <p:cNvSpPr txBox="1"/>
          <p:nvPr/>
        </p:nvSpPr>
        <p:spPr>
          <a:xfrm>
            <a:off x="5290586" y="3908949"/>
            <a:ext cx="1790747" cy="369332"/>
          </a:xfrm>
          <a:prstGeom prst="rect">
            <a:avLst/>
          </a:prstGeom>
          <a:noFill/>
        </p:spPr>
        <p:txBody>
          <a:bodyPr wrap="none" rtlCol="0">
            <a:spAutoFit/>
          </a:bodyPr>
          <a:lstStyle/>
          <a:p>
            <a:r>
              <a:rPr lang="en-US" dirty="0"/>
              <a:t>Image Goes Here</a:t>
            </a:r>
            <a:endParaRPr lang="en-IN" dirty="0"/>
          </a:p>
        </p:txBody>
      </p:sp>
    </p:spTree>
    <p:extLst>
      <p:ext uri="{BB962C8B-B14F-4D97-AF65-F5344CB8AC3E}">
        <p14:creationId xmlns:p14="http://schemas.microsoft.com/office/powerpoint/2010/main" val="40280886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C44F5B27-2373-7C36-6B9E-F752F95CBF1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734800" cy="6858000"/>
          </a:xfrm>
          <a:prstGeom prst="rect">
            <a:avLst/>
          </a:prstGeom>
        </p:spPr>
      </p:pic>
      <p:grpSp>
        <p:nvGrpSpPr>
          <p:cNvPr id="3" name="Group 2">
            <a:extLst>
              <a:ext uri="{FF2B5EF4-FFF2-40B4-BE49-F238E27FC236}">
                <a16:creationId xmlns:a16="http://schemas.microsoft.com/office/drawing/2014/main" id="{8061B0CA-30B9-D8B9-79D9-993C59F36D25}"/>
              </a:ext>
            </a:extLst>
          </p:cNvPr>
          <p:cNvGrpSpPr/>
          <p:nvPr/>
        </p:nvGrpSpPr>
        <p:grpSpPr>
          <a:xfrm>
            <a:off x="625152" y="1770672"/>
            <a:ext cx="3529867" cy="3316655"/>
            <a:chOff x="625152" y="2435289"/>
            <a:chExt cx="3529867" cy="3316655"/>
          </a:xfrm>
        </p:grpSpPr>
        <p:sp>
          <p:nvSpPr>
            <p:cNvPr id="12" name="Rectangle 11">
              <a:extLst>
                <a:ext uri="{FF2B5EF4-FFF2-40B4-BE49-F238E27FC236}">
                  <a16:creationId xmlns:a16="http://schemas.microsoft.com/office/drawing/2014/main" id="{615C3C4B-8BE6-81F3-DCE1-A3E5E1DED45C}"/>
                </a:ext>
              </a:extLst>
            </p:cNvPr>
            <p:cNvSpPr/>
            <p:nvPr/>
          </p:nvSpPr>
          <p:spPr>
            <a:xfrm>
              <a:off x="625152" y="2435289"/>
              <a:ext cx="3529867" cy="3316655"/>
            </a:xfrm>
            <a:prstGeom prst="rect">
              <a:avLst/>
            </a:prstGeom>
            <a:noFill/>
            <a:ln>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6" name="TextBox 15">
              <a:extLst>
                <a:ext uri="{FF2B5EF4-FFF2-40B4-BE49-F238E27FC236}">
                  <a16:creationId xmlns:a16="http://schemas.microsoft.com/office/drawing/2014/main" id="{98CDBA2E-96A3-A5E0-B15C-B36B645AAF46}"/>
                </a:ext>
              </a:extLst>
            </p:cNvPr>
            <p:cNvSpPr txBox="1"/>
            <p:nvPr/>
          </p:nvSpPr>
          <p:spPr>
            <a:xfrm>
              <a:off x="1476675" y="3908949"/>
              <a:ext cx="1790747" cy="369332"/>
            </a:xfrm>
            <a:prstGeom prst="rect">
              <a:avLst/>
            </a:prstGeom>
            <a:noFill/>
          </p:spPr>
          <p:txBody>
            <a:bodyPr wrap="none" rtlCol="0">
              <a:spAutoFit/>
            </a:bodyPr>
            <a:lstStyle/>
            <a:p>
              <a:r>
                <a:rPr lang="en-US" dirty="0"/>
                <a:t>Image Goes Here</a:t>
              </a:r>
              <a:endParaRPr lang="en-IN" dirty="0"/>
            </a:p>
          </p:txBody>
        </p:sp>
      </p:grpSp>
      <p:grpSp>
        <p:nvGrpSpPr>
          <p:cNvPr id="5" name="Group 4">
            <a:extLst>
              <a:ext uri="{FF2B5EF4-FFF2-40B4-BE49-F238E27FC236}">
                <a16:creationId xmlns:a16="http://schemas.microsoft.com/office/drawing/2014/main" id="{8EB294E9-EFE2-2291-793D-77FEBDBC1E4C}"/>
              </a:ext>
            </a:extLst>
          </p:cNvPr>
          <p:cNvGrpSpPr/>
          <p:nvPr/>
        </p:nvGrpSpPr>
        <p:grpSpPr>
          <a:xfrm>
            <a:off x="8204933" y="1770672"/>
            <a:ext cx="3529867" cy="3316655"/>
            <a:chOff x="8204933" y="2435289"/>
            <a:chExt cx="3529867" cy="3316655"/>
          </a:xfrm>
        </p:grpSpPr>
        <p:sp>
          <p:nvSpPr>
            <p:cNvPr id="14" name="Rectangle 13">
              <a:extLst>
                <a:ext uri="{FF2B5EF4-FFF2-40B4-BE49-F238E27FC236}">
                  <a16:creationId xmlns:a16="http://schemas.microsoft.com/office/drawing/2014/main" id="{90BAD84D-2810-DA20-2C18-1F92A082C6C2}"/>
                </a:ext>
              </a:extLst>
            </p:cNvPr>
            <p:cNvSpPr/>
            <p:nvPr/>
          </p:nvSpPr>
          <p:spPr>
            <a:xfrm>
              <a:off x="8204933" y="2435289"/>
              <a:ext cx="3529867" cy="3316655"/>
            </a:xfrm>
            <a:prstGeom prst="rect">
              <a:avLst/>
            </a:prstGeom>
            <a:noFill/>
            <a:ln>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7" name="TextBox 16">
              <a:extLst>
                <a:ext uri="{FF2B5EF4-FFF2-40B4-BE49-F238E27FC236}">
                  <a16:creationId xmlns:a16="http://schemas.microsoft.com/office/drawing/2014/main" id="{9FDD3F39-A758-6FA4-178A-DE439ACAF680}"/>
                </a:ext>
              </a:extLst>
            </p:cNvPr>
            <p:cNvSpPr txBox="1"/>
            <p:nvPr/>
          </p:nvSpPr>
          <p:spPr>
            <a:xfrm>
              <a:off x="9071392" y="3908949"/>
              <a:ext cx="1790747" cy="369332"/>
            </a:xfrm>
            <a:prstGeom prst="rect">
              <a:avLst/>
            </a:prstGeom>
            <a:noFill/>
          </p:spPr>
          <p:txBody>
            <a:bodyPr wrap="none" rtlCol="0">
              <a:spAutoFit/>
            </a:bodyPr>
            <a:lstStyle/>
            <a:p>
              <a:r>
                <a:rPr lang="en-US" dirty="0"/>
                <a:t>Image Goes Here</a:t>
              </a:r>
              <a:endParaRPr lang="en-IN" dirty="0"/>
            </a:p>
          </p:txBody>
        </p:sp>
      </p:grpSp>
      <p:grpSp>
        <p:nvGrpSpPr>
          <p:cNvPr id="4" name="Group 3">
            <a:extLst>
              <a:ext uri="{FF2B5EF4-FFF2-40B4-BE49-F238E27FC236}">
                <a16:creationId xmlns:a16="http://schemas.microsoft.com/office/drawing/2014/main" id="{5AD35876-2598-950A-2391-13FF0222FB79}"/>
              </a:ext>
            </a:extLst>
          </p:cNvPr>
          <p:cNvGrpSpPr/>
          <p:nvPr/>
        </p:nvGrpSpPr>
        <p:grpSpPr>
          <a:xfrm>
            <a:off x="4416597" y="1770671"/>
            <a:ext cx="3529867" cy="3316655"/>
            <a:chOff x="4416597" y="2435288"/>
            <a:chExt cx="3529867" cy="3316655"/>
          </a:xfrm>
        </p:grpSpPr>
        <p:sp>
          <p:nvSpPr>
            <p:cNvPr id="10" name="Rectangle 9">
              <a:extLst>
                <a:ext uri="{FF2B5EF4-FFF2-40B4-BE49-F238E27FC236}">
                  <a16:creationId xmlns:a16="http://schemas.microsoft.com/office/drawing/2014/main" id="{6FDB5118-E9EF-508E-52AB-9830F83C848E}"/>
                </a:ext>
              </a:extLst>
            </p:cNvPr>
            <p:cNvSpPr/>
            <p:nvPr/>
          </p:nvSpPr>
          <p:spPr>
            <a:xfrm>
              <a:off x="4416597" y="2435288"/>
              <a:ext cx="3529867" cy="3316655"/>
            </a:xfrm>
            <a:prstGeom prst="rect">
              <a:avLst/>
            </a:prstGeom>
            <a:noFill/>
            <a:ln>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8" name="TextBox 17">
              <a:extLst>
                <a:ext uri="{FF2B5EF4-FFF2-40B4-BE49-F238E27FC236}">
                  <a16:creationId xmlns:a16="http://schemas.microsoft.com/office/drawing/2014/main" id="{BA83C134-A362-6F03-F593-399F298A420D}"/>
                </a:ext>
              </a:extLst>
            </p:cNvPr>
            <p:cNvSpPr txBox="1"/>
            <p:nvPr/>
          </p:nvSpPr>
          <p:spPr>
            <a:xfrm>
              <a:off x="5290586" y="3908949"/>
              <a:ext cx="1790747" cy="369332"/>
            </a:xfrm>
            <a:prstGeom prst="rect">
              <a:avLst/>
            </a:prstGeom>
            <a:noFill/>
          </p:spPr>
          <p:txBody>
            <a:bodyPr wrap="none" rtlCol="0">
              <a:spAutoFit/>
            </a:bodyPr>
            <a:lstStyle/>
            <a:p>
              <a:r>
                <a:rPr lang="en-US" dirty="0"/>
                <a:t>Image Goes Here</a:t>
              </a:r>
              <a:endParaRPr lang="en-IN" dirty="0"/>
            </a:p>
          </p:txBody>
        </p:sp>
      </p:grpSp>
    </p:spTree>
    <p:extLst>
      <p:ext uri="{BB962C8B-B14F-4D97-AF65-F5344CB8AC3E}">
        <p14:creationId xmlns:p14="http://schemas.microsoft.com/office/powerpoint/2010/main" val="24321471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C44F5B27-2373-7C36-6B9E-F752F95CBF1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734800" cy="6858000"/>
          </a:xfrm>
          <a:prstGeom prst="rect">
            <a:avLst/>
          </a:prstGeom>
        </p:spPr>
      </p:pic>
      <p:pic>
        <p:nvPicPr>
          <p:cNvPr id="15" name="Picture 14">
            <a:extLst>
              <a:ext uri="{FF2B5EF4-FFF2-40B4-BE49-F238E27FC236}">
                <a16:creationId xmlns:a16="http://schemas.microsoft.com/office/drawing/2014/main" id="{84248256-15C8-C45F-9388-0DD803FB14E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7159" y="1353764"/>
            <a:ext cx="11137641" cy="4398953"/>
          </a:xfrm>
          <a:prstGeom prst="rect">
            <a:avLst/>
          </a:prstGeom>
        </p:spPr>
      </p:pic>
      <p:sp>
        <p:nvSpPr>
          <p:cNvPr id="2" name="TextBox 1">
            <a:extLst>
              <a:ext uri="{FF2B5EF4-FFF2-40B4-BE49-F238E27FC236}">
                <a16:creationId xmlns:a16="http://schemas.microsoft.com/office/drawing/2014/main" id="{CC88ACCE-510A-02FA-2234-B6306CFEF061}"/>
              </a:ext>
            </a:extLst>
          </p:cNvPr>
          <p:cNvSpPr txBox="1"/>
          <p:nvPr/>
        </p:nvSpPr>
        <p:spPr>
          <a:xfrm>
            <a:off x="597158" y="1353764"/>
            <a:ext cx="5498841" cy="1569660"/>
          </a:xfrm>
          <a:prstGeom prst="rect">
            <a:avLst/>
          </a:prstGeom>
          <a:noFill/>
        </p:spPr>
        <p:txBody>
          <a:bodyPr wrap="square" rtlCol="0">
            <a:spAutoFit/>
          </a:bodyPr>
          <a:lstStyle/>
          <a:p>
            <a:r>
              <a:rPr lang="en-US" sz="4800" dirty="0">
                <a:latin typeface="Degular SemiBold" panose="020B0704050503060204" pitchFamily="34" charset="0"/>
              </a:rPr>
              <a:t>About the India HCI conference</a:t>
            </a:r>
            <a:endParaRPr lang="en-IN" sz="4800" dirty="0">
              <a:latin typeface="Degular SemiBold" panose="020B0704050503060204" pitchFamily="34" charset="0"/>
            </a:endParaRPr>
          </a:p>
        </p:txBody>
      </p:sp>
      <p:sp>
        <p:nvSpPr>
          <p:cNvPr id="3" name="TextBox 2">
            <a:extLst>
              <a:ext uri="{FF2B5EF4-FFF2-40B4-BE49-F238E27FC236}">
                <a16:creationId xmlns:a16="http://schemas.microsoft.com/office/drawing/2014/main" id="{C5CF1868-3D96-EB93-7F41-DE732B279FEC}"/>
              </a:ext>
            </a:extLst>
          </p:cNvPr>
          <p:cNvSpPr txBox="1"/>
          <p:nvPr/>
        </p:nvSpPr>
        <p:spPr>
          <a:xfrm>
            <a:off x="597160" y="2923424"/>
            <a:ext cx="5498839" cy="2308324"/>
          </a:xfrm>
          <a:prstGeom prst="rect">
            <a:avLst/>
          </a:prstGeom>
          <a:noFill/>
        </p:spPr>
        <p:txBody>
          <a:bodyPr wrap="square" rtlCol="0">
            <a:spAutoFit/>
          </a:bodyPr>
          <a:lstStyle/>
          <a:p>
            <a:r>
              <a:rPr lang="en-US" sz="1600" b="0" i="0" dirty="0">
                <a:solidFill>
                  <a:srgbClr val="000000"/>
                </a:solidFill>
                <a:effectLst/>
                <a:latin typeface="TT Hoves" panose="02000503030000020004" pitchFamily="50" charset="0"/>
              </a:rPr>
              <a:t>India HCI is a premier international conference in the field of Human-Computer Interaction (HCI) that is held annually in India. It aims to positively impact and shape humanity through high-quality research in HCI and Design. </a:t>
            </a:r>
          </a:p>
          <a:p>
            <a:endParaRPr lang="en-US" sz="1600" dirty="0">
              <a:solidFill>
                <a:srgbClr val="000000"/>
              </a:solidFill>
              <a:latin typeface="TT Hoves" panose="02000503030000020004" pitchFamily="50" charset="0"/>
            </a:endParaRPr>
          </a:p>
          <a:p>
            <a:r>
              <a:rPr lang="en-US" sz="1600" b="0" i="0" dirty="0">
                <a:solidFill>
                  <a:srgbClr val="000000"/>
                </a:solidFill>
                <a:effectLst/>
                <a:latin typeface="TT Hoves" panose="02000503030000020004" pitchFamily="50" charset="0"/>
              </a:rPr>
              <a:t>The 14th international India HCI 2023 conference is hosted by the School of Design at UPES in-cooperation with the ACM amongst Dehradun’s beautifully lush and verdant environs. </a:t>
            </a:r>
          </a:p>
        </p:txBody>
      </p:sp>
      <p:sp>
        <p:nvSpPr>
          <p:cNvPr id="5" name="Rectangle 4">
            <a:extLst>
              <a:ext uri="{FF2B5EF4-FFF2-40B4-BE49-F238E27FC236}">
                <a16:creationId xmlns:a16="http://schemas.microsoft.com/office/drawing/2014/main" id="{ACF22780-A6E5-7ED6-8765-1D67921E3231}"/>
              </a:ext>
            </a:extLst>
          </p:cNvPr>
          <p:cNvSpPr/>
          <p:nvPr/>
        </p:nvSpPr>
        <p:spPr>
          <a:xfrm>
            <a:off x="6693159" y="1353764"/>
            <a:ext cx="5041642" cy="4398953"/>
          </a:xfrm>
          <a:prstGeom prst="rect">
            <a:avLst/>
          </a:prstGeom>
          <a:noFill/>
          <a:ln>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7" name="TextBox 6">
            <a:extLst>
              <a:ext uri="{FF2B5EF4-FFF2-40B4-BE49-F238E27FC236}">
                <a16:creationId xmlns:a16="http://schemas.microsoft.com/office/drawing/2014/main" id="{A43DE3DB-10CC-EE88-7EFE-027DD91FE22C}"/>
              </a:ext>
            </a:extLst>
          </p:cNvPr>
          <p:cNvSpPr txBox="1"/>
          <p:nvPr/>
        </p:nvSpPr>
        <p:spPr>
          <a:xfrm>
            <a:off x="8318606" y="3368574"/>
            <a:ext cx="1790747" cy="369332"/>
          </a:xfrm>
          <a:prstGeom prst="rect">
            <a:avLst/>
          </a:prstGeom>
          <a:noFill/>
        </p:spPr>
        <p:txBody>
          <a:bodyPr wrap="none" rtlCol="0">
            <a:spAutoFit/>
          </a:bodyPr>
          <a:lstStyle/>
          <a:p>
            <a:r>
              <a:rPr lang="en-US" dirty="0"/>
              <a:t>Image Goes Here</a:t>
            </a:r>
            <a:endParaRPr lang="en-IN" dirty="0"/>
          </a:p>
        </p:txBody>
      </p:sp>
    </p:spTree>
    <p:extLst>
      <p:ext uri="{BB962C8B-B14F-4D97-AF65-F5344CB8AC3E}">
        <p14:creationId xmlns:p14="http://schemas.microsoft.com/office/powerpoint/2010/main" val="42606015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C44F5B27-2373-7C36-6B9E-F752F95CBF1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734800" cy="6858000"/>
          </a:xfrm>
          <a:prstGeom prst="rect">
            <a:avLst/>
          </a:prstGeom>
        </p:spPr>
      </p:pic>
      <p:sp>
        <p:nvSpPr>
          <p:cNvPr id="2" name="TextBox 1">
            <a:extLst>
              <a:ext uri="{FF2B5EF4-FFF2-40B4-BE49-F238E27FC236}">
                <a16:creationId xmlns:a16="http://schemas.microsoft.com/office/drawing/2014/main" id="{CC88ACCE-510A-02FA-2234-B6306CFEF061}"/>
              </a:ext>
            </a:extLst>
          </p:cNvPr>
          <p:cNvSpPr txBox="1"/>
          <p:nvPr/>
        </p:nvSpPr>
        <p:spPr>
          <a:xfrm>
            <a:off x="597158" y="1353764"/>
            <a:ext cx="5498841" cy="1569660"/>
          </a:xfrm>
          <a:prstGeom prst="rect">
            <a:avLst/>
          </a:prstGeom>
          <a:noFill/>
        </p:spPr>
        <p:txBody>
          <a:bodyPr wrap="square" rtlCol="0">
            <a:spAutoFit/>
          </a:bodyPr>
          <a:lstStyle/>
          <a:p>
            <a:r>
              <a:rPr lang="en-US" sz="4800" dirty="0">
                <a:latin typeface="Degular SemiBold" panose="020B0704050503060204" pitchFamily="34" charset="0"/>
              </a:rPr>
              <a:t>About the India HCI conference</a:t>
            </a:r>
            <a:endParaRPr lang="en-IN" sz="4800" dirty="0">
              <a:latin typeface="Degular SemiBold" panose="020B0704050503060204" pitchFamily="34" charset="0"/>
            </a:endParaRPr>
          </a:p>
        </p:txBody>
      </p:sp>
      <p:sp>
        <p:nvSpPr>
          <p:cNvPr id="3" name="TextBox 2">
            <a:extLst>
              <a:ext uri="{FF2B5EF4-FFF2-40B4-BE49-F238E27FC236}">
                <a16:creationId xmlns:a16="http://schemas.microsoft.com/office/drawing/2014/main" id="{C5CF1868-3D96-EB93-7F41-DE732B279FEC}"/>
              </a:ext>
            </a:extLst>
          </p:cNvPr>
          <p:cNvSpPr txBox="1"/>
          <p:nvPr/>
        </p:nvSpPr>
        <p:spPr>
          <a:xfrm>
            <a:off x="597160" y="2923424"/>
            <a:ext cx="5498839" cy="2308324"/>
          </a:xfrm>
          <a:prstGeom prst="rect">
            <a:avLst/>
          </a:prstGeom>
          <a:noFill/>
        </p:spPr>
        <p:txBody>
          <a:bodyPr wrap="square" rtlCol="0">
            <a:spAutoFit/>
          </a:bodyPr>
          <a:lstStyle/>
          <a:p>
            <a:r>
              <a:rPr lang="en-US" sz="1600" b="0" i="0" dirty="0">
                <a:solidFill>
                  <a:srgbClr val="000000"/>
                </a:solidFill>
                <a:effectLst/>
                <a:latin typeface="TT Hoves" panose="02000503030000020004" pitchFamily="50" charset="0"/>
              </a:rPr>
              <a:t>India HCI is a premier international conference in the field of Human-Computer Interaction (HCI) that is held annually in India. It aims to positively impact and shape humanity through high-quality research in HCI and Design. </a:t>
            </a:r>
          </a:p>
          <a:p>
            <a:endParaRPr lang="en-US" sz="1600" dirty="0">
              <a:solidFill>
                <a:srgbClr val="000000"/>
              </a:solidFill>
              <a:latin typeface="TT Hoves" panose="02000503030000020004" pitchFamily="50" charset="0"/>
            </a:endParaRPr>
          </a:p>
          <a:p>
            <a:r>
              <a:rPr lang="en-US" sz="1600" b="0" i="0" dirty="0">
                <a:solidFill>
                  <a:srgbClr val="000000"/>
                </a:solidFill>
                <a:effectLst/>
                <a:latin typeface="TT Hoves" panose="02000503030000020004" pitchFamily="50" charset="0"/>
              </a:rPr>
              <a:t>The 14th international India HCI 2023 conference is hosted by the School of Design at UPES in-cooperation with the ACM amongst Dehradun’s beautifully lush and verdant environs. </a:t>
            </a:r>
          </a:p>
        </p:txBody>
      </p:sp>
      <p:sp>
        <p:nvSpPr>
          <p:cNvPr id="5" name="Rectangle 4">
            <a:extLst>
              <a:ext uri="{FF2B5EF4-FFF2-40B4-BE49-F238E27FC236}">
                <a16:creationId xmlns:a16="http://schemas.microsoft.com/office/drawing/2014/main" id="{ACF22780-A6E5-7ED6-8765-1D67921E3231}"/>
              </a:ext>
            </a:extLst>
          </p:cNvPr>
          <p:cNvSpPr/>
          <p:nvPr/>
        </p:nvSpPr>
        <p:spPr>
          <a:xfrm>
            <a:off x="6693159" y="1353764"/>
            <a:ext cx="5041642" cy="4398953"/>
          </a:xfrm>
          <a:prstGeom prst="rect">
            <a:avLst/>
          </a:prstGeom>
          <a:noFill/>
          <a:ln>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7" name="TextBox 6">
            <a:extLst>
              <a:ext uri="{FF2B5EF4-FFF2-40B4-BE49-F238E27FC236}">
                <a16:creationId xmlns:a16="http://schemas.microsoft.com/office/drawing/2014/main" id="{A43DE3DB-10CC-EE88-7EFE-027DD91FE22C}"/>
              </a:ext>
            </a:extLst>
          </p:cNvPr>
          <p:cNvSpPr txBox="1"/>
          <p:nvPr/>
        </p:nvSpPr>
        <p:spPr>
          <a:xfrm>
            <a:off x="8318606" y="3368574"/>
            <a:ext cx="1790747" cy="369332"/>
          </a:xfrm>
          <a:prstGeom prst="rect">
            <a:avLst/>
          </a:prstGeom>
          <a:noFill/>
        </p:spPr>
        <p:txBody>
          <a:bodyPr wrap="none" rtlCol="0">
            <a:spAutoFit/>
          </a:bodyPr>
          <a:lstStyle/>
          <a:p>
            <a:r>
              <a:rPr lang="en-US" dirty="0"/>
              <a:t>Image Goes Here</a:t>
            </a:r>
            <a:endParaRPr lang="en-IN" dirty="0"/>
          </a:p>
        </p:txBody>
      </p:sp>
    </p:spTree>
    <p:extLst>
      <p:ext uri="{BB962C8B-B14F-4D97-AF65-F5344CB8AC3E}">
        <p14:creationId xmlns:p14="http://schemas.microsoft.com/office/powerpoint/2010/main" val="35855435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C44F5B27-2373-7C36-6B9E-F752F95CBF1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734800" cy="6858000"/>
          </a:xfrm>
          <a:prstGeom prst="rect">
            <a:avLst/>
          </a:prstGeom>
        </p:spPr>
      </p:pic>
      <p:pic>
        <p:nvPicPr>
          <p:cNvPr id="15" name="Picture 14">
            <a:extLst>
              <a:ext uri="{FF2B5EF4-FFF2-40B4-BE49-F238E27FC236}">
                <a16:creationId xmlns:a16="http://schemas.microsoft.com/office/drawing/2014/main" id="{84248256-15C8-C45F-9388-0DD803FB14E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2711" y="1353764"/>
            <a:ext cx="11137641" cy="4398953"/>
          </a:xfrm>
          <a:prstGeom prst="rect">
            <a:avLst/>
          </a:prstGeom>
        </p:spPr>
      </p:pic>
      <p:sp>
        <p:nvSpPr>
          <p:cNvPr id="2" name="TextBox 1">
            <a:extLst>
              <a:ext uri="{FF2B5EF4-FFF2-40B4-BE49-F238E27FC236}">
                <a16:creationId xmlns:a16="http://schemas.microsoft.com/office/drawing/2014/main" id="{CC88ACCE-510A-02FA-2234-B6306CFEF061}"/>
              </a:ext>
            </a:extLst>
          </p:cNvPr>
          <p:cNvSpPr txBox="1"/>
          <p:nvPr/>
        </p:nvSpPr>
        <p:spPr>
          <a:xfrm>
            <a:off x="597159" y="1353764"/>
            <a:ext cx="8223726" cy="830997"/>
          </a:xfrm>
          <a:prstGeom prst="rect">
            <a:avLst/>
          </a:prstGeom>
          <a:noFill/>
        </p:spPr>
        <p:txBody>
          <a:bodyPr wrap="none" rtlCol="0">
            <a:spAutoFit/>
          </a:bodyPr>
          <a:lstStyle/>
          <a:p>
            <a:r>
              <a:rPr lang="en-US" sz="4800" dirty="0">
                <a:latin typeface="Degular SemiBold" panose="020B0704050503060204" pitchFamily="34" charset="0"/>
              </a:rPr>
              <a:t>About the India HCI conference</a:t>
            </a:r>
            <a:endParaRPr lang="en-IN" sz="4800" dirty="0">
              <a:latin typeface="Degular SemiBold" panose="020B0704050503060204" pitchFamily="34" charset="0"/>
            </a:endParaRPr>
          </a:p>
        </p:txBody>
      </p:sp>
      <p:sp>
        <p:nvSpPr>
          <p:cNvPr id="4" name="Rectangle 3">
            <a:extLst>
              <a:ext uri="{FF2B5EF4-FFF2-40B4-BE49-F238E27FC236}">
                <a16:creationId xmlns:a16="http://schemas.microsoft.com/office/drawing/2014/main" id="{63717967-69E5-74F3-A1AB-5D871DF081C2}"/>
              </a:ext>
            </a:extLst>
          </p:cNvPr>
          <p:cNvSpPr/>
          <p:nvPr/>
        </p:nvSpPr>
        <p:spPr>
          <a:xfrm>
            <a:off x="6440444" y="2435289"/>
            <a:ext cx="5294356" cy="3317428"/>
          </a:xfrm>
          <a:prstGeom prst="rect">
            <a:avLst/>
          </a:prstGeom>
          <a:noFill/>
          <a:ln>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 name="Rectangle 4">
            <a:extLst>
              <a:ext uri="{FF2B5EF4-FFF2-40B4-BE49-F238E27FC236}">
                <a16:creationId xmlns:a16="http://schemas.microsoft.com/office/drawing/2014/main" id="{6BDF75CC-6860-CC06-2184-287BB4FD15E1}"/>
              </a:ext>
            </a:extLst>
          </p:cNvPr>
          <p:cNvSpPr/>
          <p:nvPr/>
        </p:nvSpPr>
        <p:spPr>
          <a:xfrm>
            <a:off x="612711" y="2435289"/>
            <a:ext cx="5294356" cy="3317428"/>
          </a:xfrm>
          <a:prstGeom prst="rect">
            <a:avLst/>
          </a:prstGeom>
          <a:noFill/>
          <a:ln>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6" name="TextBox 5">
            <a:extLst>
              <a:ext uri="{FF2B5EF4-FFF2-40B4-BE49-F238E27FC236}">
                <a16:creationId xmlns:a16="http://schemas.microsoft.com/office/drawing/2014/main" id="{E0F4DDEC-D16B-335B-21DB-69A2EE422A26}"/>
              </a:ext>
            </a:extLst>
          </p:cNvPr>
          <p:cNvSpPr txBox="1"/>
          <p:nvPr/>
        </p:nvSpPr>
        <p:spPr>
          <a:xfrm>
            <a:off x="2376956" y="3909337"/>
            <a:ext cx="1790747" cy="369332"/>
          </a:xfrm>
          <a:prstGeom prst="rect">
            <a:avLst/>
          </a:prstGeom>
          <a:noFill/>
        </p:spPr>
        <p:txBody>
          <a:bodyPr wrap="none" rtlCol="0">
            <a:spAutoFit/>
          </a:bodyPr>
          <a:lstStyle/>
          <a:p>
            <a:r>
              <a:rPr lang="en-US" dirty="0"/>
              <a:t>Image Goes Here</a:t>
            </a:r>
            <a:endParaRPr lang="en-IN" dirty="0"/>
          </a:p>
        </p:txBody>
      </p:sp>
      <p:sp>
        <p:nvSpPr>
          <p:cNvPr id="7" name="TextBox 6">
            <a:extLst>
              <a:ext uri="{FF2B5EF4-FFF2-40B4-BE49-F238E27FC236}">
                <a16:creationId xmlns:a16="http://schemas.microsoft.com/office/drawing/2014/main" id="{64DFC855-FF51-B49B-9CB8-4875854CE196}"/>
              </a:ext>
            </a:extLst>
          </p:cNvPr>
          <p:cNvSpPr txBox="1"/>
          <p:nvPr/>
        </p:nvSpPr>
        <p:spPr>
          <a:xfrm>
            <a:off x="8220243" y="3909337"/>
            <a:ext cx="1790747" cy="369332"/>
          </a:xfrm>
          <a:prstGeom prst="rect">
            <a:avLst/>
          </a:prstGeom>
          <a:noFill/>
        </p:spPr>
        <p:txBody>
          <a:bodyPr wrap="none" rtlCol="0">
            <a:spAutoFit/>
          </a:bodyPr>
          <a:lstStyle/>
          <a:p>
            <a:r>
              <a:rPr lang="en-US" dirty="0"/>
              <a:t>Image Goes Here</a:t>
            </a:r>
            <a:endParaRPr lang="en-IN" dirty="0"/>
          </a:p>
        </p:txBody>
      </p:sp>
    </p:spTree>
    <p:extLst>
      <p:ext uri="{BB962C8B-B14F-4D97-AF65-F5344CB8AC3E}">
        <p14:creationId xmlns:p14="http://schemas.microsoft.com/office/powerpoint/2010/main" val="30214691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TotalTime>
  <Words>577</Words>
  <Application>Microsoft Office PowerPoint</Application>
  <PresentationFormat>Widescreen</PresentationFormat>
  <Paragraphs>56</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Arial</vt:lpstr>
      <vt:lpstr>Calibri</vt:lpstr>
      <vt:lpstr>Calibri Light</vt:lpstr>
      <vt:lpstr>Degular SemiBold</vt:lpstr>
      <vt:lpstr>TT Hoves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Shreyansh Kushwaha</dc:creator>
  <cp:lastModifiedBy>Shreyansh Kushwaha</cp:lastModifiedBy>
  <cp:revision>5</cp:revision>
  <dcterms:created xsi:type="dcterms:W3CDTF">2023-11-08T08:47:26Z</dcterms:created>
  <dcterms:modified xsi:type="dcterms:W3CDTF">2023-11-08T11:18:11Z</dcterms:modified>
</cp:coreProperties>
</file>