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258476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4660"/>
  </p:normalViewPr>
  <p:slideViewPr>
    <p:cSldViewPr snapToGrid="0">
      <p:cViewPr>
        <p:scale>
          <a:sx n="33" d="100"/>
          <a:sy n="33" d="100"/>
        </p:scale>
        <p:origin x="1056" y="-5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576" y="7070108"/>
            <a:ext cx="21970524" cy="15040222"/>
          </a:xfrm>
        </p:spPr>
        <p:txBody>
          <a:bodyPr anchor="b"/>
          <a:lstStyle>
            <a:lvl1pPr algn="ctr">
              <a:defRPr sz="16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960" y="22690338"/>
            <a:ext cx="19385756" cy="10430151"/>
          </a:xfrm>
        </p:spPr>
        <p:txBody>
          <a:bodyPr/>
          <a:lstStyle>
            <a:lvl1pPr marL="0" indent="0" algn="ctr">
              <a:buNone/>
              <a:defRPr sz="6784"/>
            </a:lvl1pPr>
            <a:lvl2pPr marL="1292367" indent="0" algn="ctr">
              <a:buNone/>
              <a:defRPr sz="5653"/>
            </a:lvl2pPr>
            <a:lvl3pPr marL="2584734" indent="0" algn="ctr">
              <a:buNone/>
              <a:defRPr sz="5088"/>
            </a:lvl3pPr>
            <a:lvl4pPr marL="3877102" indent="0" algn="ctr">
              <a:buNone/>
              <a:defRPr sz="4523"/>
            </a:lvl4pPr>
            <a:lvl5pPr marL="5169469" indent="0" algn="ctr">
              <a:buNone/>
              <a:defRPr sz="4523"/>
            </a:lvl5pPr>
            <a:lvl6pPr marL="6461836" indent="0" algn="ctr">
              <a:buNone/>
              <a:defRPr sz="4523"/>
            </a:lvl6pPr>
            <a:lvl7pPr marL="7754203" indent="0" algn="ctr">
              <a:buNone/>
              <a:defRPr sz="4523"/>
            </a:lvl7pPr>
            <a:lvl8pPr marL="9046571" indent="0" algn="ctr">
              <a:buNone/>
              <a:defRPr sz="4523"/>
            </a:lvl8pPr>
            <a:lvl9pPr marL="10338938" indent="0" algn="ctr">
              <a:buNone/>
              <a:defRPr sz="45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3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3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97244" y="2300034"/>
            <a:ext cx="5573405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7029" y="2300034"/>
            <a:ext cx="16397119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47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25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567" y="10770172"/>
            <a:ext cx="22293620" cy="17970262"/>
          </a:xfrm>
        </p:spPr>
        <p:txBody>
          <a:bodyPr anchor="b"/>
          <a:lstStyle>
            <a:lvl1pPr>
              <a:defRPr sz="16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567" y="28910440"/>
            <a:ext cx="22293620" cy="9450136"/>
          </a:xfrm>
        </p:spPr>
        <p:txBody>
          <a:bodyPr/>
          <a:lstStyle>
            <a:lvl1pPr marL="0" indent="0">
              <a:buNone/>
              <a:defRPr sz="6784">
                <a:solidFill>
                  <a:schemeClr val="tx1"/>
                </a:solidFill>
              </a:defRPr>
            </a:lvl1pPr>
            <a:lvl2pPr marL="1292367" indent="0">
              <a:buNone/>
              <a:defRPr sz="5653">
                <a:solidFill>
                  <a:schemeClr val="tx1">
                    <a:tint val="75000"/>
                  </a:schemeClr>
                </a:solidFill>
              </a:defRPr>
            </a:lvl2pPr>
            <a:lvl3pPr marL="2584734" indent="0">
              <a:buNone/>
              <a:defRPr sz="5088">
                <a:solidFill>
                  <a:schemeClr val="tx1">
                    <a:tint val="75000"/>
                  </a:schemeClr>
                </a:solidFill>
              </a:defRPr>
            </a:lvl3pPr>
            <a:lvl4pPr marL="3877102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4pPr>
            <a:lvl5pPr marL="5169469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5pPr>
            <a:lvl6pPr marL="6461836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6pPr>
            <a:lvl7pPr marL="7754203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7pPr>
            <a:lvl8pPr marL="9046571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8pPr>
            <a:lvl9pPr marL="10338938" indent="0">
              <a:buNone/>
              <a:defRPr sz="45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9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7028" y="11500170"/>
            <a:ext cx="10985262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85385" y="11500170"/>
            <a:ext cx="10985262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4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394" y="2300044"/>
            <a:ext cx="22293620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397" y="10590160"/>
            <a:ext cx="10934776" cy="5190073"/>
          </a:xfrm>
        </p:spPr>
        <p:txBody>
          <a:bodyPr anchor="b"/>
          <a:lstStyle>
            <a:lvl1pPr marL="0" indent="0">
              <a:buNone/>
              <a:defRPr sz="6784" b="1"/>
            </a:lvl1pPr>
            <a:lvl2pPr marL="1292367" indent="0">
              <a:buNone/>
              <a:defRPr sz="5653" b="1"/>
            </a:lvl2pPr>
            <a:lvl3pPr marL="2584734" indent="0">
              <a:buNone/>
              <a:defRPr sz="5088" b="1"/>
            </a:lvl3pPr>
            <a:lvl4pPr marL="3877102" indent="0">
              <a:buNone/>
              <a:defRPr sz="4523" b="1"/>
            </a:lvl4pPr>
            <a:lvl5pPr marL="5169469" indent="0">
              <a:buNone/>
              <a:defRPr sz="4523" b="1"/>
            </a:lvl5pPr>
            <a:lvl6pPr marL="6461836" indent="0">
              <a:buNone/>
              <a:defRPr sz="4523" b="1"/>
            </a:lvl6pPr>
            <a:lvl7pPr marL="7754203" indent="0">
              <a:buNone/>
              <a:defRPr sz="4523" b="1"/>
            </a:lvl7pPr>
            <a:lvl8pPr marL="9046571" indent="0">
              <a:buNone/>
              <a:defRPr sz="4523" b="1"/>
            </a:lvl8pPr>
            <a:lvl9pPr marL="10338938" indent="0">
              <a:buNone/>
              <a:defRPr sz="45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0397" y="15780233"/>
            <a:ext cx="10934776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85387" y="10590160"/>
            <a:ext cx="10988629" cy="5190073"/>
          </a:xfrm>
        </p:spPr>
        <p:txBody>
          <a:bodyPr anchor="b"/>
          <a:lstStyle>
            <a:lvl1pPr marL="0" indent="0">
              <a:buNone/>
              <a:defRPr sz="6784" b="1"/>
            </a:lvl1pPr>
            <a:lvl2pPr marL="1292367" indent="0">
              <a:buNone/>
              <a:defRPr sz="5653" b="1"/>
            </a:lvl2pPr>
            <a:lvl3pPr marL="2584734" indent="0">
              <a:buNone/>
              <a:defRPr sz="5088" b="1"/>
            </a:lvl3pPr>
            <a:lvl4pPr marL="3877102" indent="0">
              <a:buNone/>
              <a:defRPr sz="4523" b="1"/>
            </a:lvl4pPr>
            <a:lvl5pPr marL="5169469" indent="0">
              <a:buNone/>
              <a:defRPr sz="4523" b="1"/>
            </a:lvl5pPr>
            <a:lvl6pPr marL="6461836" indent="0">
              <a:buNone/>
              <a:defRPr sz="4523" b="1"/>
            </a:lvl6pPr>
            <a:lvl7pPr marL="7754203" indent="0">
              <a:buNone/>
              <a:defRPr sz="4523" b="1"/>
            </a:lvl7pPr>
            <a:lvl8pPr marL="9046571" indent="0">
              <a:buNone/>
              <a:defRPr sz="4523" b="1"/>
            </a:lvl8pPr>
            <a:lvl9pPr marL="10338938" indent="0">
              <a:buNone/>
              <a:defRPr sz="45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085387" y="15780233"/>
            <a:ext cx="10988629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190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62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394" y="2880042"/>
            <a:ext cx="8336548" cy="10080149"/>
          </a:xfrm>
        </p:spPr>
        <p:txBody>
          <a:bodyPr anchor="b"/>
          <a:lstStyle>
            <a:lvl1pPr>
              <a:defRPr sz="90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8629" y="6220102"/>
            <a:ext cx="13085385" cy="30700453"/>
          </a:xfrm>
        </p:spPr>
        <p:txBody>
          <a:bodyPr/>
          <a:lstStyle>
            <a:lvl1pPr>
              <a:defRPr sz="9045"/>
            </a:lvl1pPr>
            <a:lvl2pPr>
              <a:defRPr sz="7915"/>
            </a:lvl2pPr>
            <a:lvl3pPr>
              <a:defRPr sz="6784"/>
            </a:lvl3pPr>
            <a:lvl4pPr>
              <a:defRPr sz="5653"/>
            </a:lvl4pPr>
            <a:lvl5pPr>
              <a:defRPr sz="5653"/>
            </a:lvl5pPr>
            <a:lvl6pPr>
              <a:defRPr sz="5653"/>
            </a:lvl6pPr>
            <a:lvl7pPr>
              <a:defRPr sz="5653"/>
            </a:lvl7pPr>
            <a:lvl8pPr>
              <a:defRPr sz="5653"/>
            </a:lvl8pPr>
            <a:lvl9pPr>
              <a:defRPr sz="5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0394" y="12960191"/>
            <a:ext cx="8336548" cy="24010358"/>
          </a:xfrm>
        </p:spPr>
        <p:txBody>
          <a:bodyPr/>
          <a:lstStyle>
            <a:lvl1pPr marL="0" indent="0">
              <a:buNone/>
              <a:defRPr sz="4523"/>
            </a:lvl1pPr>
            <a:lvl2pPr marL="1292367" indent="0">
              <a:buNone/>
              <a:defRPr sz="3957"/>
            </a:lvl2pPr>
            <a:lvl3pPr marL="2584734" indent="0">
              <a:buNone/>
              <a:defRPr sz="3392"/>
            </a:lvl3pPr>
            <a:lvl4pPr marL="3877102" indent="0">
              <a:buNone/>
              <a:defRPr sz="2827"/>
            </a:lvl4pPr>
            <a:lvl5pPr marL="5169469" indent="0">
              <a:buNone/>
              <a:defRPr sz="2827"/>
            </a:lvl5pPr>
            <a:lvl6pPr marL="6461836" indent="0">
              <a:buNone/>
              <a:defRPr sz="2827"/>
            </a:lvl6pPr>
            <a:lvl7pPr marL="7754203" indent="0">
              <a:buNone/>
              <a:defRPr sz="2827"/>
            </a:lvl7pPr>
            <a:lvl8pPr marL="9046571" indent="0">
              <a:buNone/>
              <a:defRPr sz="2827"/>
            </a:lvl8pPr>
            <a:lvl9pPr marL="10338938" indent="0">
              <a:buNone/>
              <a:defRPr sz="2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03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394" y="2880042"/>
            <a:ext cx="8336548" cy="10080149"/>
          </a:xfrm>
        </p:spPr>
        <p:txBody>
          <a:bodyPr anchor="b"/>
          <a:lstStyle>
            <a:lvl1pPr>
              <a:defRPr sz="90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88629" y="6220102"/>
            <a:ext cx="13085385" cy="30700453"/>
          </a:xfrm>
        </p:spPr>
        <p:txBody>
          <a:bodyPr anchor="t"/>
          <a:lstStyle>
            <a:lvl1pPr marL="0" indent="0">
              <a:buNone/>
              <a:defRPr sz="9045"/>
            </a:lvl1pPr>
            <a:lvl2pPr marL="1292367" indent="0">
              <a:buNone/>
              <a:defRPr sz="7915"/>
            </a:lvl2pPr>
            <a:lvl3pPr marL="2584734" indent="0">
              <a:buNone/>
              <a:defRPr sz="6784"/>
            </a:lvl3pPr>
            <a:lvl4pPr marL="3877102" indent="0">
              <a:buNone/>
              <a:defRPr sz="5653"/>
            </a:lvl4pPr>
            <a:lvl5pPr marL="5169469" indent="0">
              <a:buNone/>
              <a:defRPr sz="5653"/>
            </a:lvl5pPr>
            <a:lvl6pPr marL="6461836" indent="0">
              <a:buNone/>
              <a:defRPr sz="5653"/>
            </a:lvl6pPr>
            <a:lvl7pPr marL="7754203" indent="0">
              <a:buNone/>
              <a:defRPr sz="5653"/>
            </a:lvl7pPr>
            <a:lvl8pPr marL="9046571" indent="0">
              <a:buNone/>
              <a:defRPr sz="5653"/>
            </a:lvl8pPr>
            <a:lvl9pPr marL="10338938" indent="0">
              <a:buNone/>
              <a:defRPr sz="5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0394" y="12960191"/>
            <a:ext cx="8336548" cy="24010358"/>
          </a:xfrm>
        </p:spPr>
        <p:txBody>
          <a:bodyPr/>
          <a:lstStyle>
            <a:lvl1pPr marL="0" indent="0">
              <a:buNone/>
              <a:defRPr sz="4523"/>
            </a:lvl1pPr>
            <a:lvl2pPr marL="1292367" indent="0">
              <a:buNone/>
              <a:defRPr sz="3957"/>
            </a:lvl2pPr>
            <a:lvl3pPr marL="2584734" indent="0">
              <a:buNone/>
              <a:defRPr sz="3392"/>
            </a:lvl3pPr>
            <a:lvl4pPr marL="3877102" indent="0">
              <a:buNone/>
              <a:defRPr sz="2827"/>
            </a:lvl4pPr>
            <a:lvl5pPr marL="5169469" indent="0">
              <a:buNone/>
              <a:defRPr sz="2827"/>
            </a:lvl5pPr>
            <a:lvl6pPr marL="6461836" indent="0">
              <a:buNone/>
              <a:defRPr sz="2827"/>
            </a:lvl6pPr>
            <a:lvl7pPr marL="7754203" indent="0">
              <a:buNone/>
              <a:defRPr sz="2827"/>
            </a:lvl7pPr>
            <a:lvl8pPr marL="9046571" indent="0">
              <a:buNone/>
              <a:defRPr sz="2827"/>
            </a:lvl8pPr>
            <a:lvl9pPr marL="10338938" indent="0">
              <a:buNone/>
              <a:defRPr sz="2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17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7028" y="2300044"/>
            <a:ext cx="22293620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028" y="11500170"/>
            <a:ext cx="22293620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7028" y="40040601"/>
            <a:ext cx="581572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E70F-E9CD-4FAC-ACEB-08D1840D66C8}" type="datetimeFigureOut">
              <a:rPr lang="en-IN" smtClean="0"/>
              <a:t>09-11-2023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2043" y="40040601"/>
            <a:ext cx="872359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54920" y="40040601"/>
            <a:ext cx="581572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3023-EB66-4D71-9F5E-F4309B1AF1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1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84734" rtl="0" eaLnBrk="1" latinLnBrk="0" hangingPunct="1">
        <a:lnSpc>
          <a:spcPct val="90000"/>
        </a:lnSpc>
        <a:spcBef>
          <a:spcPct val="0"/>
        </a:spcBef>
        <a:buNone/>
        <a:defRPr sz="124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6184" indent="-646184" algn="l" defTabSz="2584734" rtl="0" eaLnBrk="1" latinLnBrk="0" hangingPunct="1">
        <a:lnSpc>
          <a:spcPct val="90000"/>
        </a:lnSpc>
        <a:spcBef>
          <a:spcPts val="2827"/>
        </a:spcBef>
        <a:buFont typeface="Arial" panose="020B0604020202020204" pitchFamily="34" charset="0"/>
        <a:buChar char="•"/>
        <a:defRPr sz="7915" kern="1200">
          <a:solidFill>
            <a:schemeClr val="tx1"/>
          </a:solidFill>
          <a:latin typeface="+mn-lt"/>
          <a:ea typeface="+mn-ea"/>
          <a:cs typeface="+mn-cs"/>
        </a:defRPr>
      </a:lvl1pPr>
      <a:lvl2pPr marL="1938551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6784" kern="1200">
          <a:solidFill>
            <a:schemeClr val="tx1"/>
          </a:solidFill>
          <a:latin typeface="+mn-lt"/>
          <a:ea typeface="+mn-ea"/>
          <a:cs typeface="+mn-cs"/>
        </a:defRPr>
      </a:lvl2pPr>
      <a:lvl3pPr marL="3230918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5653" kern="1200">
          <a:solidFill>
            <a:schemeClr val="tx1"/>
          </a:solidFill>
          <a:latin typeface="+mn-lt"/>
          <a:ea typeface="+mn-ea"/>
          <a:cs typeface="+mn-cs"/>
        </a:defRPr>
      </a:lvl3pPr>
      <a:lvl4pPr marL="4523285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5088" kern="1200">
          <a:solidFill>
            <a:schemeClr val="tx1"/>
          </a:solidFill>
          <a:latin typeface="+mn-lt"/>
          <a:ea typeface="+mn-ea"/>
          <a:cs typeface="+mn-cs"/>
        </a:defRPr>
      </a:lvl4pPr>
      <a:lvl5pPr marL="5815653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5088" kern="1200">
          <a:solidFill>
            <a:schemeClr val="tx1"/>
          </a:solidFill>
          <a:latin typeface="+mn-lt"/>
          <a:ea typeface="+mn-ea"/>
          <a:cs typeface="+mn-cs"/>
        </a:defRPr>
      </a:lvl5pPr>
      <a:lvl6pPr marL="7108020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5088" kern="1200">
          <a:solidFill>
            <a:schemeClr val="tx1"/>
          </a:solidFill>
          <a:latin typeface="+mn-lt"/>
          <a:ea typeface="+mn-ea"/>
          <a:cs typeface="+mn-cs"/>
        </a:defRPr>
      </a:lvl6pPr>
      <a:lvl7pPr marL="8400387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5088" kern="1200">
          <a:solidFill>
            <a:schemeClr val="tx1"/>
          </a:solidFill>
          <a:latin typeface="+mn-lt"/>
          <a:ea typeface="+mn-ea"/>
          <a:cs typeface="+mn-cs"/>
        </a:defRPr>
      </a:lvl7pPr>
      <a:lvl8pPr marL="9692754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5088" kern="1200">
          <a:solidFill>
            <a:schemeClr val="tx1"/>
          </a:solidFill>
          <a:latin typeface="+mn-lt"/>
          <a:ea typeface="+mn-ea"/>
          <a:cs typeface="+mn-cs"/>
        </a:defRPr>
      </a:lvl8pPr>
      <a:lvl9pPr marL="10985122" indent="-646184" algn="l" defTabSz="2584734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50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1pPr>
      <a:lvl2pPr marL="1292367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2pPr>
      <a:lvl3pPr marL="2584734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3pPr>
      <a:lvl4pPr marL="3877102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4pPr>
      <a:lvl5pPr marL="5169469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5pPr>
      <a:lvl6pPr marL="6461836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6pPr>
      <a:lvl7pPr marL="7754203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7pPr>
      <a:lvl8pPr marL="9046571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8pPr>
      <a:lvl9pPr marL="10338938" algn="l" defTabSz="2584734" rtl="0" eaLnBrk="1" latinLnBrk="0" hangingPunct="1">
        <a:defRPr sz="50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33BE9BB9-097D-514B-AA4E-D8B38DD778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0" y="60854"/>
            <a:ext cx="25794175" cy="43078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7841FF-12E0-6896-40F8-3C306E6B8A4D}"/>
              </a:ext>
            </a:extLst>
          </p:cNvPr>
          <p:cNvSpPr txBox="1"/>
          <p:nvPr/>
        </p:nvSpPr>
        <p:spPr>
          <a:xfrm>
            <a:off x="1730126" y="6163060"/>
            <a:ext cx="17511696" cy="303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73" b="1" dirty="0">
                <a:latin typeface="Degular" panose="020B0504050503060204" pitchFamily="34" charset="0"/>
              </a:rPr>
              <a:t>TITLE- 90 PT  TITLE- 90 PT TITLE-90 PT TITLE- 90 PT TITLE- 90 PT</a:t>
            </a:r>
            <a:endParaRPr lang="en-IN" sz="9573" b="1" dirty="0">
              <a:latin typeface="Degular" panose="020B050405050306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F2CC3-3930-5A0A-E7E0-A065A02DEFCE}"/>
              </a:ext>
            </a:extLst>
          </p:cNvPr>
          <p:cNvSpPr txBox="1"/>
          <p:nvPr/>
        </p:nvSpPr>
        <p:spPr>
          <a:xfrm>
            <a:off x="1730127" y="9102260"/>
            <a:ext cx="21490989" cy="1933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983" dirty="0">
                <a:latin typeface="Degular SemiBold" panose="020B0704050503060204" pitchFamily="34" charset="0"/>
              </a:rPr>
              <a:t>AUTHOR/S, CO-AUTHORS NAME, AFFILIATION -60 PT Lorem ipsum </a:t>
            </a:r>
            <a:r>
              <a:rPr lang="en-IN" sz="5983" dirty="0" err="1">
                <a:latin typeface="Degular SemiBold" panose="020B0704050503060204" pitchFamily="34" charset="0"/>
              </a:rPr>
              <a:t>dolor</a:t>
            </a:r>
            <a:r>
              <a:rPr lang="en-IN" sz="5983" dirty="0">
                <a:latin typeface="Degular SemiBold" panose="020B0704050503060204" pitchFamily="34" charset="0"/>
              </a:rPr>
              <a:t> sit </a:t>
            </a:r>
            <a:r>
              <a:rPr lang="en-IN" sz="5983" dirty="0" err="1">
                <a:latin typeface="Degular SemiBold" panose="020B0704050503060204" pitchFamily="34" charset="0"/>
              </a:rPr>
              <a:t>amet</a:t>
            </a:r>
            <a:r>
              <a:rPr lang="en-IN" sz="5983" dirty="0">
                <a:latin typeface="Degular SemiBold" panose="020B0704050503060204" pitchFamily="34" charset="0"/>
              </a:rPr>
              <a:t>, </a:t>
            </a:r>
            <a:r>
              <a:rPr lang="en-IN" sz="5983" dirty="0" err="1">
                <a:latin typeface="Degular SemiBold" panose="020B0704050503060204" pitchFamily="34" charset="0"/>
              </a:rPr>
              <a:t>consectetuer</a:t>
            </a:r>
            <a:r>
              <a:rPr lang="en-IN" sz="5983" dirty="0">
                <a:latin typeface="Degular SemiBold" panose="020B0704050503060204" pitchFamily="34" charset="0"/>
              </a:rPr>
              <a:t> </a:t>
            </a:r>
            <a:r>
              <a:rPr lang="en-IN" sz="5983" dirty="0" err="1">
                <a:latin typeface="Degular SemiBold" panose="020B0704050503060204" pitchFamily="34" charset="0"/>
              </a:rPr>
              <a:t>adipiscing</a:t>
            </a:r>
            <a:r>
              <a:rPr lang="en-IN" sz="5983" dirty="0">
                <a:latin typeface="Degular SemiBold" panose="020B0704050503060204" pitchFamily="34" charset="0"/>
              </a:rPr>
              <a:t> </a:t>
            </a:r>
            <a:r>
              <a:rPr lang="en-IN" sz="5983" dirty="0" err="1">
                <a:latin typeface="Degular SemiBold" panose="020B0704050503060204" pitchFamily="34" charset="0"/>
              </a:rPr>
              <a:t>elit</a:t>
            </a:r>
            <a:r>
              <a:rPr lang="en-IN" sz="5983" dirty="0">
                <a:latin typeface="Degular SemiBold" panose="020B0704050503060204" pitchFamily="34" charset="0"/>
              </a:rPr>
              <a:t>, </a:t>
            </a:r>
            <a:r>
              <a:rPr lang="en-IN" sz="5983" dirty="0" err="1">
                <a:latin typeface="Degular SemiBold" panose="020B0704050503060204" pitchFamily="34" charset="0"/>
              </a:rPr>
              <a:t>sed</a:t>
            </a:r>
            <a:r>
              <a:rPr lang="en-IN" sz="5983" dirty="0">
                <a:latin typeface="Degular SemiBold" panose="020B0704050503060204" pitchFamily="34" charset="0"/>
              </a:rPr>
              <a:t> </a:t>
            </a:r>
            <a:r>
              <a:rPr lang="en-IN" sz="5983" dirty="0" err="1">
                <a:latin typeface="Degular SemiBold" panose="020B0704050503060204" pitchFamily="34" charset="0"/>
              </a:rPr>
              <a:t>diam</a:t>
            </a:r>
            <a:r>
              <a:rPr lang="en-IN" sz="5983" dirty="0">
                <a:latin typeface="Degular SemiBold" panose="020B0704050503060204" pitchFamily="34" charset="0"/>
              </a:rPr>
              <a:t> </a:t>
            </a:r>
            <a:r>
              <a:rPr lang="en-IN" sz="5983" dirty="0" err="1">
                <a:latin typeface="Degular SemiBold" panose="020B0704050503060204" pitchFamily="34" charset="0"/>
              </a:rPr>
              <a:t>nonummy</a:t>
            </a:r>
            <a:r>
              <a:rPr lang="en-IN" sz="5983" dirty="0">
                <a:latin typeface="Degular SemiBold" panose="020B070405050306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454D5-2597-EFD6-F0CC-D53D0B33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27" y="11094045"/>
            <a:ext cx="4369381" cy="506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693D3B-8B6C-A5FC-045E-02F7D9657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26" y="1850505"/>
            <a:ext cx="4237018" cy="3547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9B53C8-AF68-201C-165E-E6190B9A3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1" y="1850504"/>
            <a:ext cx="5690224" cy="180390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D3EE2D0-BF8E-60BE-9C70-BBB0C3E23504}"/>
              </a:ext>
            </a:extLst>
          </p:cNvPr>
          <p:cNvGrpSpPr/>
          <p:nvPr/>
        </p:nvGrpSpPr>
        <p:grpSpPr>
          <a:xfrm>
            <a:off x="16807776" y="22054563"/>
            <a:ext cx="3924605" cy="1135565"/>
            <a:chOff x="1887415" y="12431470"/>
            <a:chExt cx="3935693" cy="1138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4A955B-A0F5-ABE8-C049-C51ED7A6D038}"/>
                </a:ext>
              </a:extLst>
            </p:cNvPr>
            <p:cNvSpPr txBox="1"/>
            <p:nvPr/>
          </p:nvSpPr>
          <p:spPr>
            <a:xfrm>
              <a:off x="1887415" y="12431470"/>
              <a:ext cx="393569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 err="1">
                  <a:latin typeface="Degular SemiBold" panose="020B0704050503060204" pitchFamily="34" charset="0"/>
                </a:rPr>
                <a:t>Refrences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ED290D5-7C01-0202-3827-3561CD3E1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56" y="13421505"/>
              <a:ext cx="1124008" cy="4445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4022F7-CA86-A122-3931-6CAB82BAFD8A}"/>
              </a:ext>
            </a:extLst>
          </p:cNvPr>
          <p:cNvGrpSpPr/>
          <p:nvPr/>
        </p:nvGrpSpPr>
        <p:grpSpPr>
          <a:xfrm>
            <a:off x="16838169" y="12584005"/>
            <a:ext cx="6884450" cy="5838250"/>
            <a:chOff x="16855261" y="12558532"/>
            <a:chExt cx="6903900" cy="58547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1C6D85-C5C1-6DC6-E310-0CB5396BF0C8}"/>
                </a:ext>
              </a:extLst>
            </p:cNvPr>
            <p:cNvSpPr/>
            <p:nvPr/>
          </p:nvSpPr>
          <p:spPr>
            <a:xfrm>
              <a:off x="16945337" y="12558532"/>
              <a:ext cx="6813824" cy="47340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/>
                <a:t>Image Goes Here</a:t>
              </a:r>
              <a:endParaRPr lang="en-IN" sz="6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381FA1-E657-E807-479D-65ED9809A9F8}"/>
                </a:ext>
              </a:extLst>
            </p:cNvPr>
            <p:cNvSpPr txBox="1"/>
            <p:nvPr/>
          </p:nvSpPr>
          <p:spPr>
            <a:xfrm>
              <a:off x="16855261" y="17489946"/>
              <a:ext cx="6903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692" dirty="0">
                  <a:latin typeface="Degular Medium" panose="020B0604050503060204" pitchFamily="34" charset="0"/>
                </a:rPr>
                <a:t>Figure 1: </a:t>
              </a:r>
              <a:r>
                <a:rPr lang="en-IN" sz="2692" dirty="0">
                  <a:latin typeface="Degular" panose="020B0504050503060204" pitchFamily="34" charset="0"/>
                </a:rPr>
                <a:t>Lorem ipsum </a:t>
              </a:r>
              <a:r>
                <a:rPr lang="en-IN" sz="2692" dirty="0" err="1">
                  <a:latin typeface="Degular" panose="020B0504050503060204" pitchFamily="34" charset="0"/>
                </a:rPr>
                <a:t>dolor</a:t>
              </a:r>
              <a:r>
                <a:rPr lang="en-IN" sz="2692" dirty="0">
                  <a:latin typeface="Degular" panose="020B0504050503060204" pitchFamily="34" charset="0"/>
                </a:rPr>
                <a:t> sit </a:t>
              </a:r>
              <a:r>
                <a:rPr lang="en-IN" sz="2692" dirty="0" err="1">
                  <a:latin typeface="Degular" panose="020B0504050503060204" pitchFamily="34" charset="0"/>
                </a:rPr>
                <a:t>amet</a:t>
              </a:r>
              <a:r>
                <a:rPr lang="en-IN" sz="2692" dirty="0">
                  <a:latin typeface="Degular" panose="020B0504050503060204" pitchFamily="34" charset="0"/>
                </a:rPr>
                <a:t>, </a:t>
              </a:r>
              <a:r>
                <a:rPr lang="en-IN" sz="2692" dirty="0" err="1">
                  <a:latin typeface="Degular" panose="020B0504050503060204" pitchFamily="34" charset="0"/>
                </a:rPr>
                <a:t>consectetuer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adipiscing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elit</a:t>
              </a:r>
              <a:r>
                <a:rPr lang="en-IN" sz="2692" dirty="0">
                  <a:latin typeface="Degular" panose="020B0504050503060204" pitchFamily="34" charset="0"/>
                </a:rPr>
                <a:t>, </a:t>
              </a:r>
              <a:r>
                <a:rPr lang="en-IN" sz="2692" dirty="0" err="1">
                  <a:latin typeface="Degular" panose="020B0504050503060204" pitchFamily="34" charset="0"/>
                </a:rPr>
                <a:t>sed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diam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06C1D4-5460-0833-51D0-E0F0E71E3A1D}"/>
              </a:ext>
            </a:extLst>
          </p:cNvPr>
          <p:cNvGrpSpPr/>
          <p:nvPr/>
        </p:nvGrpSpPr>
        <p:grpSpPr>
          <a:xfrm>
            <a:off x="9221745" y="31530036"/>
            <a:ext cx="6974272" cy="5838250"/>
            <a:chOff x="16855261" y="12558532"/>
            <a:chExt cx="6993976" cy="585474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DA3BED-74B5-CD10-5F4F-70C4D19DA54B}"/>
                </a:ext>
              </a:extLst>
            </p:cNvPr>
            <p:cNvSpPr/>
            <p:nvPr/>
          </p:nvSpPr>
          <p:spPr>
            <a:xfrm>
              <a:off x="16945337" y="12558532"/>
              <a:ext cx="6903900" cy="47340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/>
                <a:t>Image Goes Here</a:t>
              </a:r>
              <a:endParaRPr lang="en-IN" sz="6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8A186F-5B51-6C0E-8512-B9F508DAC8B6}"/>
                </a:ext>
              </a:extLst>
            </p:cNvPr>
            <p:cNvSpPr txBox="1"/>
            <p:nvPr/>
          </p:nvSpPr>
          <p:spPr>
            <a:xfrm>
              <a:off x="16855261" y="17489946"/>
              <a:ext cx="6903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692" dirty="0">
                  <a:latin typeface="Degular Medium" panose="020B0604050503060204" pitchFamily="34" charset="0"/>
                </a:rPr>
                <a:t>Figure 2: </a:t>
              </a:r>
              <a:r>
                <a:rPr lang="en-IN" sz="2692" dirty="0">
                  <a:latin typeface="Degular" panose="020B0504050503060204" pitchFamily="34" charset="0"/>
                </a:rPr>
                <a:t>Lorem ipsum </a:t>
              </a:r>
              <a:r>
                <a:rPr lang="en-IN" sz="2692" dirty="0" err="1">
                  <a:latin typeface="Degular" panose="020B0504050503060204" pitchFamily="34" charset="0"/>
                </a:rPr>
                <a:t>dolor</a:t>
              </a:r>
              <a:r>
                <a:rPr lang="en-IN" sz="2692" dirty="0">
                  <a:latin typeface="Degular" panose="020B0504050503060204" pitchFamily="34" charset="0"/>
                </a:rPr>
                <a:t> sit </a:t>
              </a:r>
              <a:r>
                <a:rPr lang="en-IN" sz="2692" dirty="0" err="1">
                  <a:latin typeface="Degular" panose="020B0504050503060204" pitchFamily="34" charset="0"/>
                </a:rPr>
                <a:t>amet</a:t>
              </a:r>
              <a:r>
                <a:rPr lang="en-IN" sz="2692" dirty="0">
                  <a:latin typeface="Degular" panose="020B0504050503060204" pitchFamily="34" charset="0"/>
                </a:rPr>
                <a:t>, </a:t>
              </a:r>
              <a:r>
                <a:rPr lang="en-IN" sz="2692" dirty="0" err="1">
                  <a:latin typeface="Degular" panose="020B0504050503060204" pitchFamily="34" charset="0"/>
                </a:rPr>
                <a:t>consectetuer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adipiscing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elit</a:t>
              </a:r>
              <a:r>
                <a:rPr lang="en-IN" sz="2692" dirty="0">
                  <a:latin typeface="Degular" panose="020B0504050503060204" pitchFamily="34" charset="0"/>
                </a:rPr>
                <a:t>, </a:t>
              </a:r>
              <a:r>
                <a:rPr lang="en-IN" sz="2692" dirty="0" err="1">
                  <a:latin typeface="Degular" panose="020B0504050503060204" pitchFamily="34" charset="0"/>
                </a:rPr>
                <a:t>sed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diam</a:t>
              </a:r>
              <a:endParaRPr lang="en-IN" sz="2692" dirty="0">
                <a:latin typeface="Degular" panose="020B050405050306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62EB9A2-7D9B-B3DC-C6D7-D8779A0A4BF3}"/>
              </a:ext>
            </a:extLst>
          </p:cNvPr>
          <p:cNvGrpSpPr/>
          <p:nvPr/>
        </p:nvGrpSpPr>
        <p:grpSpPr>
          <a:xfrm>
            <a:off x="16838169" y="31530036"/>
            <a:ext cx="6884450" cy="5838250"/>
            <a:chOff x="16855261" y="12558532"/>
            <a:chExt cx="6903900" cy="585474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78C15B-40F0-5428-58D9-1D27EAEE79B2}"/>
                </a:ext>
              </a:extLst>
            </p:cNvPr>
            <p:cNvSpPr/>
            <p:nvPr/>
          </p:nvSpPr>
          <p:spPr>
            <a:xfrm>
              <a:off x="16945337" y="12558532"/>
              <a:ext cx="6813824" cy="47340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/>
                <a:t>Image Goes Here</a:t>
              </a:r>
              <a:endParaRPr lang="en-IN" sz="6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DC07CD-B54F-1BF9-CF4D-A14DD0AC35F1}"/>
                </a:ext>
              </a:extLst>
            </p:cNvPr>
            <p:cNvSpPr txBox="1"/>
            <p:nvPr/>
          </p:nvSpPr>
          <p:spPr>
            <a:xfrm>
              <a:off x="16855261" y="17489946"/>
              <a:ext cx="6903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692" dirty="0">
                  <a:latin typeface="Degular Medium" panose="020B0604050503060204" pitchFamily="34" charset="0"/>
                </a:rPr>
                <a:t>Figure 3: </a:t>
              </a:r>
              <a:r>
                <a:rPr lang="en-IN" sz="2692" dirty="0">
                  <a:latin typeface="Degular" panose="020B0504050503060204" pitchFamily="34" charset="0"/>
                </a:rPr>
                <a:t>Lorem ipsum </a:t>
              </a:r>
              <a:r>
                <a:rPr lang="en-IN" sz="2692" dirty="0" err="1">
                  <a:latin typeface="Degular" panose="020B0504050503060204" pitchFamily="34" charset="0"/>
                </a:rPr>
                <a:t>dolor</a:t>
              </a:r>
              <a:r>
                <a:rPr lang="en-IN" sz="2692" dirty="0">
                  <a:latin typeface="Degular" panose="020B0504050503060204" pitchFamily="34" charset="0"/>
                </a:rPr>
                <a:t> sit </a:t>
              </a:r>
              <a:r>
                <a:rPr lang="en-IN" sz="2692" dirty="0" err="1">
                  <a:latin typeface="Degular" panose="020B0504050503060204" pitchFamily="34" charset="0"/>
                </a:rPr>
                <a:t>amet</a:t>
              </a:r>
              <a:r>
                <a:rPr lang="en-IN" sz="2692" dirty="0">
                  <a:latin typeface="Degular" panose="020B0504050503060204" pitchFamily="34" charset="0"/>
                </a:rPr>
                <a:t>, </a:t>
              </a:r>
              <a:r>
                <a:rPr lang="en-IN" sz="2692" dirty="0" err="1">
                  <a:latin typeface="Degular" panose="020B0504050503060204" pitchFamily="34" charset="0"/>
                </a:rPr>
                <a:t>consectetuer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adipiscing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elit</a:t>
              </a:r>
              <a:r>
                <a:rPr lang="en-IN" sz="2692" dirty="0">
                  <a:latin typeface="Degular" panose="020B0504050503060204" pitchFamily="34" charset="0"/>
                </a:rPr>
                <a:t>, </a:t>
              </a:r>
              <a:r>
                <a:rPr lang="en-IN" sz="2692" dirty="0" err="1">
                  <a:latin typeface="Degular" panose="020B0504050503060204" pitchFamily="34" charset="0"/>
                </a:rPr>
                <a:t>sed</a:t>
              </a:r>
              <a:r>
                <a:rPr lang="en-IN" sz="2692" dirty="0">
                  <a:latin typeface="Degular" panose="020B0504050503060204" pitchFamily="34" charset="0"/>
                </a:rPr>
                <a:t> </a:t>
              </a:r>
              <a:r>
                <a:rPr lang="en-IN" sz="2692" dirty="0" err="1">
                  <a:latin typeface="Degular" panose="020B0504050503060204" pitchFamily="34" charset="0"/>
                </a:rPr>
                <a:t>diam</a:t>
              </a:r>
              <a:endParaRPr lang="en-IN" sz="2692" dirty="0">
                <a:latin typeface="Degular" panose="020B050405050306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873BAE-C151-E8AC-91D1-5827C6D03E6C}"/>
              </a:ext>
            </a:extLst>
          </p:cNvPr>
          <p:cNvGrpSpPr/>
          <p:nvPr/>
        </p:nvGrpSpPr>
        <p:grpSpPr>
          <a:xfrm>
            <a:off x="16838169" y="28140783"/>
            <a:ext cx="3534574" cy="750218"/>
            <a:chOff x="16925789" y="25234879"/>
            <a:chExt cx="3544560" cy="75233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E993DF-451D-89BF-C439-E99E2A267D3C}"/>
                </a:ext>
              </a:extLst>
            </p:cNvPr>
            <p:cNvSpPr txBox="1"/>
            <p:nvPr/>
          </p:nvSpPr>
          <p:spPr>
            <a:xfrm>
              <a:off x="16925789" y="25234879"/>
              <a:ext cx="35445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89" dirty="0">
                  <a:latin typeface="Degular SemiBold" panose="020B0704050503060204" pitchFamily="34" charset="0"/>
                </a:rPr>
                <a:t>Funding Source</a:t>
              </a:r>
              <a:endParaRPr lang="en-IN" sz="3989" dirty="0">
                <a:latin typeface="Degular SemiBold" panose="020B0704050503060204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5A600F3-09AA-9865-2085-22F5640F6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5817" y="25942765"/>
              <a:ext cx="1124008" cy="4445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78B82D0-E298-C117-517C-0DA8FDC7BD3E}"/>
              </a:ext>
            </a:extLst>
          </p:cNvPr>
          <p:cNvGrpSpPr/>
          <p:nvPr/>
        </p:nvGrpSpPr>
        <p:grpSpPr>
          <a:xfrm>
            <a:off x="16838169" y="25232238"/>
            <a:ext cx="4239508" cy="750218"/>
            <a:chOff x="16925789" y="25234879"/>
            <a:chExt cx="4251485" cy="75233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6E534D7-D260-3667-1906-D5A44A3248E6}"/>
                </a:ext>
              </a:extLst>
            </p:cNvPr>
            <p:cNvSpPr txBox="1"/>
            <p:nvPr/>
          </p:nvSpPr>
          <p:spPr>
            <a:xfrm>
              <a:off x="16925789" y="25234879"/>
              <a:ext cx="42514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89" dirty="0">
                  <a:latin typeface="Degular SemiBold" panose="020B0704050503060204" pitchFamily="34" charset="0"/>
                </a:rPr>
                <a:t>Acknowledgement</a:t>
              </a:r>
              <a:endParaRPr lang="en-IN" sz="3989" dirty="0">
                <a:latin typeface="Degular SemiBold" panose="020B070405050306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F69BDB7-2039-D580-0486-2459FFB6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5817" y="25942765"/>
              <a:ext cx="1124008" cy="44452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A51FD3C-4B50-0EEA-D6F3-6D6F7FB8CD8A}"/>
              </a:ext>
            </a:extLst>
          </p:cNvPr>
          <p:cNvSpPr txBox="1"/>
          <p:nvPr/>
        </p:nvSpPr>
        <p:spPr>
          <a:xfrm>
            <a:off x="16807775" y="29073183"/>
            <a:ext cx="6884450" cy="174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1DF4DB-EF7F-58A8-EDA0-24DE0EBFD5AE}"/>
              </a:ext>
            </a:extLst>
          </p:cNvPr>
          <p:cNvSpPr txBox="1"/>
          <p:nvPr/>
        </p:nvSpPr>
        <p:spPr>
          <a:xfrm>
            <a:off x="16807775" y="26164639"/>
            <a:ext cx="6884450" cy="174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76681F-D00C-92B0-438C-55CD0AD321E3}"/>
              </a:ext>
            </a:extLst>
          </p:cNvPr>
          <p:cNvGrpSpPr/>
          <p:nvPr/>
        </p:nvGrpSpPr>
        <p:grpSpPr>
          <a:xfrm>
            <a:off x="16838169" y="18875527"/>
            <a:ext cx="4978008" cy="1135565"/>
            <a:chOff x="1887415" y="12431470"/>
            <a:chExt cx="4992072" cy="11387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1E1E145-1FD6-03AC-0331-5E319B20CC3B}"/>
                </a:ext>
              </a:extLst>
            </p:cNvPr>
            <p:cNvSpPr txBox="1"/>
            <p:nvPr/>
          </p:nvSpPr>
          <p:spPr>
            <a:xfrm>
              <a:off x="1887415" y="12431470"/>
              <a:ext cx="499207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>
                  <a:latin typeface="Degular SemiBold" panose="020B0704050503060204" pitchFamily="34" charset="0"/>
                </a:rPr>
                <a:t>Further Work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6054289-E043-7346-47C5-45350388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56" y="13421505"/>
              <a:ext cx="1124008" cy="44452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B6BAF0C-668A-B9CB-ED37-C946A4951DE3}"/>
              </a:ext>
            </a:extLst>
          </p:cNvPr>
          <p:cNvSpPr txBox="1"/>
          <p:nvPr/>
        </p:nvSpPr>
        <p:spPr>
          <a:xfrm>
            <a:off x="16807775" y="23336218"/>
            <a:ext cx="6884450" cy="174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28EE7C-7C22-9185-527E-70A461FA2DC8}"/>
              </a:ext>
            </a:extLst>
          </p:cNvPr>
          <p:cNvSpPr txBox="1"/>
          <p:nvPr/>
        </p:nvSpPr>
        <p:spPr>
          <a:xfrm>
            <a:off x="16838169" y="20078418"/>
            <a:ext cx="6884450" cy="174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6A009E-65D9-B6EE-5358-585C162287F7}"/>
              </a:ext>
            </a:extLst>
          </p:cNvPr>
          <p:cNvGrpSpPr/>
          <p:nvPr/>
        </p:nvGrpSpPr>
        <p:grpSpPr>
          <a:xfrm>
            <a:off x="9221746" y="21099006"/>
            <a:ext cx="3216476" cy="1135565"/>
            <a:chOff x="1887415" y="12431470"/>
            <a:chExt cx="3225563" cy="113877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99128C-3C95-77EF-E530-7FAE4513B255}"/>
                </a:ext>
              </a:extLst>
            </p:cNvPr>
            <p:cNvSpPr txBox="1"/>
            <p:nvPr/>
          </p:nvSpPr>
          <p:spPr>
            <a:xfrm>
              <a:off x="1887415" y="12431470"/>
              <a:ext cx="322556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>
                  <a:latin typeface="Degular SemiBold" panose="020B0704050503060204" pitchFamily="34" charset="0"/>
                </a:rPr>
                <a:t>Analysis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542FE0D-400E-5FDE-4DE3-B9E8A8B6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56" y="13421505"/>
              <a:ext cx="1124008" cy="44452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4E0311B-23E9-164D-C61F-444E37A4212C}"/>
              </a:ext>
            </a:extLst>
          </p:cNvPr>
          <p:cNvSpPr txBox="1"/>
          <p:nvPr/>
        </p:nvSpPr>
        <p:spPr>
          <a:xfrm>
            <a:off x="9221746" y="22305386"/>
            <a:ext cx="6493380" cy="299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Ut </a:t>
            </a:r>
            <a:r>
              <a:rPr lang="en-IN" sz="2692" dirty="0" err="1">
                <a:latin typeface="Degular" panose="020B0504050503060204" pitchFamily="34" charset="0"/>
              </a:rPr>
              <a:t>wisi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enim</a:t>
            </a:r>
            <a:r>
              <a:rPr lang="en-IN" sz="2692" dirty="0">
                <a:latin typeface="Degular" panose="020B0504050503060204" pitchFamily="34" charset="0"/>
              </a:rPr>
              <a:t> ad minim </a:t>
            </a:r>
            <a:r>
              <a:rPr lang="en-IN" sz="2692" dirty="0" err="1">
                <a:latin typeface="Degular" panose="020B0504050503060204" pitchFamily="34" charset="0"/>
              </a:rPr>
              <a:t>veniam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quis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nostrud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exerci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tation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ullamcorper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suscipit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lobortis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nisl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aliquip</a:t>
            </a:r>
            <a:r>
              <a:rPr lang="en-IN" sz="2692" dirty="0">
                <a:latin typeface="Degular" panose="020B0504050503060204" pitchFamily="34" charset="0"/>
              </a:rPr>
              <a:t> ex </a:t>
            </a:r>
            <a:r>
              <a:rPr lang="en-IN" sz="2692" dirty="0" err="1">
                <a:latin typeface="Degular" panose="020B0504050503060204" pitchFamily="34" charset="0"/>
              </a:rPr>
              <a:t>ea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commodo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B1A491-ED57-4879-2AF2-2D7B66267E6B}"/>
              </a:ext>
            </a:extLst>
          </p:cNvPr>
          <p:cNvSpPr txBox="1"/>
          <p:nvPr/>
        </p:nvSpPr>
        <p:spPr>
          <a:xfrm>
            <a:off x="1730126" y="12305331"/>
            <a:ext cx="4731842" cy="1135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81" dirty="0">
                <a:latin typeface="Degular SemiBold" panose="020B0704050503060204" pitchFamily="34" charset="0"/>
              </a:rPr>
              <a:t>Introduction</a:t>
            </a:r>
            <a:endParaRPr lang="en-IN" sz="6781" dirty="0">
              <a:latin typeface="Degular SemiBold" panose="020B070405050306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697C81-3464-BF52-C48B-83392EFF5669}"/>
              </a:ext>
            </a:extLst>
          </p:cNvPr>
          <p:cNvSpPr txBox="1"/>
          <p:nvPr/>
        </p:nvSpPr>
        <p:spPr>
          <a:xfrm>
            <a:off x="1730127" y="13598906"/>
            <a:ext cx="14648077" cy="340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Based on the </a:t>
            </a:r>
            <a:r>
              <a:rPr lang="en-IN" sz="2692" dirty="0" err="1">
                <a:latin typeface="Degular" panose="020B0504050503060204" pitchFamily="34" charset="0"/>
              </a:rPr>
              <a:t>requiremnet</a:t>
            </a:r>
            <a:r>
              <a:rPr lang="en-IN" sz="2692" dirty="0">
                <a:latin typeface="Degular" panose="020B0504050503060204" pitchFamily="34" charset="0"/>
              </a:rPr>
              <a:t> of the project </a:t>
            </a:r>
            <a:r>
              <a:rPr lang="en-IN" sz="2692" dirty="0" err="1">
                <a:latin typeface="Degular" panose="020B0504050503060204" pitchFamily="34" charset="0"/>
              </a:rPr>
              <a:t>authours</a:t>
            </a:r>
            <a:r>
              <a:rPr lang="en-IN" sz="2692" dirty="0">
                <a:latin typeface="Degular" panose="020B0504050503060204" pitchFamily="34" charset="0"/>
              </a:rPr>
              <a:t> can </a:t>
            </a:r>
          </a:p>
          <a:p>
            <a:r>
              <a:rPr lang="en-IN" sz="2692" dirty="0">
                <a:latin typeface="Degular" panose="020B0504050503060204" pitchFamily="34" charset="0"/>
              </a:rPr>
              <a:t>include or remove the heading. </a:t>
            </a:r>
          </a:p>
          <a:p>
            <a:endParaRPr lang="en-IN" sz="2692" dirty="0">
              <a:latin typeface="Degular" panose="020B0504050503060204" pitchFamily="34" charset="0"/>
            </a:endParaRPr>
          </a:p>
          <a:p>
            <a:r>
              <a:rPr lang="en-IN" sz="2692" dirty="0">
                <a:latin typeface="Degular" panose="020B0504050503060204" pitchFamily="34" charset="0"/>
              </a:rPr>
              <a:t>Give a backspace to change the para. 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Ut </a:t>
            </a:r>
            <a:r>
              <a:rPr lang="en-IN" sz="2692" dirty="0" err="1">
                <a:latin typeface="Degular" panose="020B0504050503060204" pitchFamily="34" charset="0"/>
              </a:rPr>
              <a:t>wisi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enim</a:t>
            </a:r>
            <a:r>
              <a:rPr lang="en-IN" sz="2692" dirty="0">
                <a:latin typeface="Degular" panose="020B0504050503060204" pitchFamily="34" charset="0"/>
              </a:rPr>
              <a:t> ad minim </a:t>
            </a:r>
            <a:r>
              <a:rPr lang="en-IN" sz="2692" dirty="0" err="1">
                <a:latin typeface="Degular" panose="020B0504050503060204" pitchFamily="34" charset="0"/>
              </a:rPr>
              <a:t>veniam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quis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nostrud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exerci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tation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ullamcorper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suscipit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lobortis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nisl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aliquip</a:t>
            </a:r>
            <a:r>
              <a:rPr lang="en-IN" sz="2692" dirty="0">
                <a:latin typeface="Degular" panose="020B0504050503060204" pitchFamily="34" charset="0"/>
              </a:rPr>
              <a:t> ex </a:t>
            </a:r>
            <a:r>
              <a:rPr lang="en-IN" sz="2692" dirty="0" err="1">
                <a:latin typeface="Degular" panose="020B0504050503060204" pitchFamily="34" charset="0"/>
              </a:rPr>
              <a:t>ea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commodo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 Duis autem </a:t>
            </a:r>
            <a:r>
              <a:rPr lang="en-IN" sz="2692" dirty="0" err="1">
                <a:latin typeface="Degular" panose="020B0504050503060204" pitchFamily="34" charset="0"/>
              </a:rPr>
              <a:t>vel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iriure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in </a:t>
            </a:r>
            <a:r>
              <a:rPr lang="en-IN" sz="2692" dirty="0" err="1">
                <a:latin typeface="Degular" panose="020B0504050503060204" pitchFamily="34" charset="0"/>
              </a:rPr>
              <a:t>hendrerit</a:t>
            </a:r>
            <a:r>
              <a:rPr lang="en-IN" sz="2692" dirty="0">
                <a:latin typeface="Degular" panose="020B0504050503060204" pitchFamily="34" charset="0"/>
              </a:rPr>
              <a:t> in </a:t>
            </a:r>
            <a:r>
              <a:rPr lang="en-IN" sz="2692" dirty="0" err="1">
                <a:latin typeface="Degular" panose="020B0504050503060204" pitchFamily="34" charset="0"/>
              </a:rPr>
              <a:t>vulputate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velit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esse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molestie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vel</a:t>
            </a:r>
            <a:r>
              <a:rPr lang="en-IN" sz="2692" dirty="0">
                <a:latin typeface="Degular" panose="020B0504050503060204" pitchFamily="34" charset="0"/>
              </a:rPr>
              <a:t> illum dolore </a:t>
            </a:r>
            <a:r>
              <a:rPr lang="en-IN" sz="2692" dirty="0" err="1">
                <a:latin typeface="Degular" panose="020B0504050503060204" pitchFamily="34" charset="0"/>
              </a:rPr>
              <a:t>eu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feugiat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nulla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facilisis</a:t>
            </a:r>
            <a:r>
              <a:rPr lang="en-IN" sz="2692" dirty="0">
                <a:latin typeface="Degular" panose="020B0504050503060204" pitchFamily="34" charset="0"/>
              </a:rPr>
              <a:t> at </a:t>
            </a:r>
            <a:r>
              <a:rPr lang="en-IN" sz="2692" dirty="0" err="1">
                <a:latin typeface="Degular" panose="020B0504050503060204" pitchFamily="34" charset="0"/>
              </a:rPr>
              <a:t>vero</a:t>
            </a:r>
            <a:r>
              <a:rPr lang="en-IN" sz="2692" dirty="0">
                <a:latin typeface="Degular" panose="020B0504050503060204" pitchFamily="34" charset="0"/>
              </a:rPr>
              <a:t> eros et </a:t>
            </a:r>
            <a:r>
              <a:rPr lang="en-IN" sz="2692" dirty="0" err="1">
                <a:latin typeface="Degular" panose="020B0504050503060204" pitchFamily="34" charset="0"/>
              </a:rPr>
              <a:t>accumsan</a:t>
            </a:r>
            <a:r>
              <a:rPr lang="en-IN" sz="2692" dirty="0">
                <a:latin typeface="Degular" panose="020B0504050503060204" pitchFamily="34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A8CD3B-C6C3-F6C4-2022-6A4A26551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27" y="13292576"/>
            <a:ext cx="1120841" cy="443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3711E9-BD6C-D690-FF77-57413864533B}"/>
              </a:ext>
            </a:extLst>
          </p:cNvPr>
          <p:cNvSpPr txBox="1"/>
          <p:nvPr/>
        </p:nvSpPr>
        <p:spPr>
          <a:xfrm>
            <a:off x="1730127" y="18992837"/>
            <a:ext cx="14648077" cy="174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Ut </a:t>
            </a:r>
            <a:r>
              <a:rPr lang="en-IN" sz="2692" dirty="0" err="1">
                <a:latin typeface="Degular" panose="020B0504050503060204" pitchFamily="34" charset="0"/>
              </a:rPr>
              <a:t>wisi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enim</a:t>
            </a:r>
            <a:r>
              <a:rPr lang="en-IN" sz="2692" dirty="0">
                <a:latin typeface="Degular" panose="020B0504050503060204" pitchFamily="34" charset="0"/>
              </a:rPr>
              <a:t> ad minim </a:t>
            </a:r>
            <a:r>
              <a:rPr lang="en-IN" sz="2692" dirty="0" err="1">
                <a:latin typeface="Degular" panose="020B0504050503060204" pitchFamily="34" charset="0"/>
              </a:rPr>
              <a:t>veniam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quis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nostrud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exerci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tation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ullamcorper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suscipit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lobortis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nisl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aliquip</a:t>
            </a:r>
            <a:r>
              <a:rPr lang="en-IN" sz="2692" dirty="0">
                <a:latin typeface="Degular" panose="020B0504050503060204" pitchFamily="34" charset="0"/>
              </a:rPr>
              <a:t> ex </a:t>
            </a:r>
            <a:r>
              <a:rPr lang="en-IN" sz="2692" dirty="0" err="1">
                <a:latin typeface="Degular" panose="020B0504050503060204" pitchFamily="34" charset="0"/>
              </a:rPr>
              <a:t>ea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commodo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 Duis autem </a:t>
            </a:r>
            <a:r>
              <a:rPr lang="en-IN" sz="2692" dirty="0" err="1">
                <a:latin typeface="Degular" panose="020B0504050503060204" pitchFamily="34" charset="0"/>
              </a:rPr>
              <a:t>vel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iriure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in </a:t>
            </a:r>
            <a:r>
              <a:rPr lang="en-IN" sz="2692" dirty="0" err="1">
                <a:latin typeface="Degular" panose="020B0504050503060204" pitchFamily="34" charset="0"/>
              </a:rPr>
              <a:t>hendrerit</a:t>
            </a:r>
            <a:r>
              <a:rPr lang="en-IN" sz="2692" dirty="0">
                <a:latin typeface="Degular" panose="020B0504050503060204" pitchFamily="34" charset="0"/>
              </a:rPr>
              <a:t> in </a:t>
            </a:r>
            <a:r>
              <a:rPr lang="en-IN" sz="2692" dirty="0" err="1">
                <a:latin typeface="Degular" panose="020B0504050503060204" pitchFamily="34" charset="0"/>
              </a:rPr>
              <a:t>vulputate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velit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esse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molestie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E9DB14-B30F-DDEB-CEB5-8084560110F3}"/>
              </a:ext>
            </a:extLst>
          </p:cNvPr>
          <p:cNvGrpSpPr/>
          <p:nvPr/>
        </p:nvGrpSpPr>
        <p:grpSpPr>
          <a:xfrm>
            <a:off x="1730126" y="17699238"/>
            <a:ext cx="3688029" cy="1135565"/>
            <a:chOff x="1887415" y="12431470"/>
            <a:chExt cx="3698448" cy="113877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0845C6-D45D-5F22-11CB-632C43943319}"/>
                </a:ext>
              </a:extLst>
            </p:cNvPr>
            <p:cNvSpPr txBox="1"/>
            <p:nvPr/>
          </p:nvSpPr>
          <p:spPr>
            <a:xfrm>
              <a:off x="1887415" y="12431470"/>
              <a:ext cx="3698448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>
                  <a:latin typeface="Degular SemiBold" panose="020B0704050503060204" pitchFamily="34" charset="0"/>
                </a:rPr>
                <a:t>Objective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8BBBFEB-5B51-1712-F1B3-D1474CB1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56" y="13421505"/>
              <a:ext cx="1124008" cy="4445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26647DC-3705-1A4D-2E1A-3219244FD870}"/>
              </a:ext>
            </a:extLst>
          </p:cNvPr>
          <p:cNvGrpSpPr/>
          <p:nvPr/>
        </p:nvGrpSpPr>
        <p:grpSpPr>
          <a:xfrm>
            <a:off x="1730126" y="31974741"/>
            <a:ext cx="5006781" cy="1135565"/>
            <a:chOff x="1887415" y="12431470"/>
            <a:chExt cx="5020926" cy="113877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54C7D40-9315-8436-B8A4-EA4962B818B7}"/>
                </a:ext>
              </a:extLst>
            </p:cNvPr>
            <p:cNvSpPr txBox="1"/>
            <p:nvPr/>
          </p:nvSpPr>
          <p:spPr>
            <a:xfrm>
              <a:off x="1887415" y="12431470"/>
              <a:ext cx="502092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>
                  <a:latin typeface="Degular SemiBold" panose="020B0704050503060204" pitchFamily="34" charset="0"/>
                </a:rPr>
                <a:t>Methodology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AD0C9A1-B24C-4AEE-CBBB-8D110B0C8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56" y="13421505"/>
              <a:ext cx="1124008" cy="44452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A6F2E39-3021-C1C2-468A-2546BF4ADA2A}"/>
              </a:ext>
            </a:extLst>
          </p:cNvPr>
          <p:cNvSpPr txBox="1"/>
          <p:nvPr/>
        </p:nvSpPr>
        <p:spPr>
          <a:xfrm>
            <a:off x="1730126" y="33287119"/>
            <a:ext cx="6849467" cy="299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Ut </a:t>
            </a:r>
            <a:r>
              <a:rPr lang="en-IN" sz="2692" dirty="0" err="1">
                <a:latin typeface="Degular" panose="020B0504050503060204" pitchFamily="34" charset="0"/>
              </a:rPr>
              <a:t>wisi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enim</a:t>
            </a:r>
            <a:r>
              <a:rPr lang="en-IN" sz="2692" dirty="0">
                <a:latin typeface="Degular" panose="020B0504050503060204" pitchFamily="34" charset="0"/>
              </a:rPr>
              <a:t> ad minim </a:t>
            </a:r>
            <a:r>
              <a:rPr lang="en-IN" sz="2692" dirty="0" err="1">
                <a:latin typeface="Degular" panose="020B0504050503060204" pitchFamily="34" charset="0"/>
              </a:rPr>
              <a:t>veniam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quis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nostrud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exerci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tation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ullamcorper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suscipit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lobortis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nisl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aliquip</a:t>
            </a:r>
            <a:r>
              <a:rPr lang="en-IN" sz="2692" dirty="0">
                <a:latin typeface="Degular" panose="020B0504050503060204" pitchFamily="34" charset="0"/>
              </a:rPr>
              <a:t> ex </a:t>
            </a:r>
            <a:r>
              <a:rPr lang="en-IN" sz="2692" dirty="0" err="1">
                <a:latin typeface="Degular" panose="020B0504050503060204" pitchFamily="34" charset="0"/>
              </a:rPr>
              <a:t>ea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commodo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3C17C17-0B79-8B6A-53DE-5ABC3AF1522F}"/>
              </a:ext>
            </a:extLst>
          </p:cNvPr>
          <p:cNvGrpSpPr/>
          <p:nvPr/>
        </p:nvGrpSpPr>
        <p:grpSpPr>
          <a:xfrm>
            <a:off x="1730127" y="20920090"/>
            <a:ext cx="3902226" cy="2188839"/>
            <a:chOff x="1735015" y="20918168"/>
            <a:chExt cx="3913251" cy="219502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E7DCB9B-CB1D-2C2A-321A-EF4190715231}"/>
                </a:ext>
              </a:extLst>
            </p:cNvPr>
            <p:cNvSpPr txBox="1"/>
            <p:nvPr/>
          </p:nvSpPr>
          <p:spPr>
            <a:xfrm>
              <a:off x="1735015" y="20918168"/>
              <a:ext cx="3913251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>
                  <a:latin typeface="Degular SemiBold" panose="020B0704050503060204" pitchFamily="34" charset="0"/>
                </a:rPr>
                <a:t>Research</a:t>
              </a:r>
            </a:p>
            <a:p>
              <a:r>
                <a:rPr lang="en-US" sz="6781" dirty="0">
                  <a:latin typeface="Degular SemiBold" panose="020B0704050503060204" pitchFamily="34" charset="0"/>
                </a:rPr>
                <a:t>Questions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9BADDCE-552F-9D1C-3D14-AE0B15768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756" y="23068739"/>
              <a:ext cx="1124008" cy="4445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9BAD33-7675-B887-FC68-7BA870341839}"/>
              </a:ext>
            </a:extLst>
          </p:cNvPr>
          <p:cNvGrpSpPr/>
          <p:nvPr/>
        </p:nvGrpSpPr>
        <p:grpSpPr>
          <a:xfrm>
            <a:off x="1730127" y="26467267"/>
            <a:ext cx="3948582" cy="2188839"/>
            <a:chOff x="1735015" y="20918168"/>
            <a:chExt cx="3959738" cy="219502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2103E6B-3AE9-B4C9-9064-79694E462BD3}"/>
                </a:ext>
              </a:extLst>
            </p:cNvPr>
            <p:cNvSpPr txBox="1"/>
            <p:nvPr/>
          </p:nvSpPr>
          <p:spPr>
            <a:xfrm>
              <a:off x="1735015" y="20918168"/>
              <a:ext cx="3959738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>
                  <a:latin typeface="Degular SemiBold" panose="020B0704050503060204" pitchFamily="34" charset="0"/>
                </a:rPr>
                <a:t>Literature </a:t>
              </a:r>
            </a:p>
            <a:p>
              <a:r>
                <a:rPr lang="en-US" sz="6781" dirty="0">
                  <a:latin typeface="Degular SemiBold" panose="020B0704050503060204" pitchFamily="34" charset="0"/>
                </a:rPr>
                <a:t>Review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11355B4-5AE6-2233-9E14-F9FFF95F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756" y="23068739"/>
              <a:ext cx="1124008" cy="44452"/>
            </a:xfrm>
            <a:prstGeom prst="rect">
              <a:avLst/>
            </a:prstGeom>
          </p:spPr>
        </p:pic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74D5AD8-E892-2367-D005-21F15F4A0755}"/>
              </a:ext>
            </a:extLst>
          </p:cNvPr>
          <p:cNvSpPr txBox="1"/>
          <p:nvPr/>
        </p:nvSpPr>
        <p:spPr>
          <a:xfrm>
            <a:off x="1730126" y="28884764"/>
            <a:ext cx="6849467" cy="299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Ut </a:t>
            </a:r>
            <a:r>
              <a:rPr lang="en-IN" sz="2692" dirty="0" err="1">
                <a:latin typeface="Degular" panose="020B0504050503060204" pitchFamily="34" charset="0"/>
              </a:rPr>
              <a:t>wisi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enim</a:t>
            </a:r>
            <a:r>
              <a:rPr lang="en-IN" sz="2692" dirty="0">
                <a:latin typeface="Degular" panose="020B0504050503060204" pitchFamily="34" charset="0"/>
              </a:rPr>
              <a:t> ad minim </a:t>
            </a:r>
            <a:r>
              <a:rPr lang="en-IN" sz="2692" dirty="0" err="1">
                <a:latin typeface="Degular" panose="020B0504050503060204" pitchFamily="34" charset="0"/>
              </a:rPr>
              <a:t>veniam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quis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nostrud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exerci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tation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ullamcorper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suscipit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lobortis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nisl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aliquip</a:t>
            </a:r>
            <a:r>
              <a:rPr lang="en-IN" sz="2692" dirty="0">
                <a:latin typeface="Degular" panose="020B0504050503060204" pitchFamily="34" charset="0"/>
              </a:rPr>
              <a:t> ex </a:t>
            </a:r>
            <a:r>
              <a:rPr lang="en-IN" sz="2692" dirty="0" err="1">
                <a:latin typeface="Degular" panose="020B0504050503060204" pitchFamily="34" charset="0"/>
              </a:rPr>
              <a:t>ea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commodo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C34539-8356-45FC-0725-B0368EC49484}"/>
              </a:ext>
            </a:extLst>
          </p:cNvPr>
          <p:cNvSpPr txBox="1"/>
          <p:nvPr/>
        </p:nvSpPr>
        <p:spPr>
          <a:xfrm>
            <a:off x="1730126" y="23342347"/>
            <a:ext cx="6849467" cy="299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Ut </a:t>
            </a:r>
            <a:r>
              <a:rPr lang="en-IN" sz="2692" dirty="0" err="1">
                <a:latin typeface="Degular" panose="020B0504050503060204" pitchFamily="34" charset="0"/>
              </a:rPr>
              <a:t>wisi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enim</a:t>
            </a:r>
            <a:r>
              <a:rPr lang="en-IN" sz="2692" dirty="0">
                <a:latin typeface="Degular" panose="020B0504050503060204" pitchFamily="34" charset="0"/>
              </a:rPr>
              <a:t> ad minim </a:t>
            </a:r>
            <a:r>
              <a:rPr lang="en-IN" sz="2692" dirty="0" err="1">
                <a:latin typeface="Degular" panose="020B0504050503060204" pitchFamily="34" charset="0"/>
              </a:rPr>
              <a:t>veniam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quis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nostrud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exerci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tation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ullamcorper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suscipit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lobortis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nisl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aliquip</a:t>
            </a:r>
            <a:r>
              <a:rPr lang="en-IN" sz="2692" dirty="0">
                <a:latin typeface="Degular" panose="020B0504050503060204" pitchFamily="34" charset="0"/>
              </a:rPr>
              <a:t> ex </a:t>
            </a:r>
            <a:r>
              <a:rPr lang="en-IN" sz="2692" dirty="0" err="1">
                <a:latin typeface="Degular" panose="020B0504050503060204" pitchFamily="34" charset="0"/>
              </a:rPr>
              <a:t>ea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commodo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0FB974-CD74-D3DC-EA1D-71229C479C37}"/>
              </a:ext>
            </a:extLst>
          </p:cNvPr>
          <p:cNvGrpSpPr/>
          <p:nvPr/>
        </p:nvGrpSpPr>
        <p:grpSpPr>
          <a:xfrm>
            <a:off x="9268951" y="25471782"/>
            <a:ext cx="4679091" cy="2188839"/>
            <a:chOff x="1735015" y="20918168"/>
            <a:chExt cx="4692310" cy="219502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34FCF1-1339-233E-F8C7-CB5D0B7E1B1D}"/>
                </a:ext>
              </a:extLst>
            </p:cNvPr>
            <p:cNvSpPr txBox="1"/>
            <p:nvPr/>
          </p:nvSpPr>
          <p:spPr>
            <a:xfrm>
              <a:off x="1735015" y="20918168"/>
              <a:ext cx="4692310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81" dirty="0">
                  <a:latin typeface="Degular SemiBold" panose="020B0704050503060204" pitchFamily="34" charset="0"/>
                </a:rPr>
                <a:t>Results And </a:t>
              </a:r>
            </a:p>
            <a:p>
              <a:r>
                <a:rPr lang="en-US" sz="6781" dirty="0">
                  <a:latin typeface="Degular SemiBold" panose="020B0704050503060204" pitchFamily="34" charset="0"/>
                </a:rPr>
                <a:t>Discussion</a:t>
              </a:r>
              <a:endParaRPr lang="en-IN" sz="6781" dirty="0">
                <a:latin typeface="Degular SemiBold" panose="020B070405050306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44E3349-6E04-C30F-AB28-1758F0A5A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2756" y="23068739"/>
              <a:ext cx="1124008" cy="44452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BFC6724-A8AC-40D6-CC0E-698733DB74AC}"/>
              </a:ext>
            </a:extLst>
          </p:cNvPr>
          <p:cNvSpPr txBox="1"/>
          <p:nvPr/>
        </p:nvSpPr>
        <p:spPr>
          <a:xfrm>
            <a:off x="9268951" y="27889279"/>
            <a:ext cx="6849467" cy="299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92" dirty="0">
                <a:latin typeface="Degular" panose="020B0504050503060204" pitchFamily="34" charset="0"/>
              </a:rPr>
              <a:t>Lorem ipsum </a:t>
            </a:r>
            <a:r>
              <a:rPr lang="en-IN" sz="2692" dirty="0" err="1">
                <a:latin typeface="Degular" panose="020B0504050503060204" pitchFamily="34" charset="0"/>
              </a:rPr>
              <a:t>dolor</a:t>
            </a:r>
            <a:r>
              <a:rPr lang="en-IN" sz="2692" dirty="0">
                <a:latin typeface="Degular" panose="020B0504050503060204" pitchFamily="34" charset="0"/>
              </a:rPr>
              <a:t> sit </a:t>
            </a:r>
            <a:r>
              <a:rPr lang="en-IN" sz="2692" dirty="0" err="1">
                <a:latin typeface="Degular" panose="020B0504050503060204" pitchFamily="34" charset="0"/>
              </a:rPr>
              <a:t>amet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consectetuer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adipiscing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elit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sed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diam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nonummy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nibh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euismod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tincidunt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laoreet</a:t>
            </a:r>
            <a:r>
              <a:rPr lang="en-IN" sz="2692" dirty="0">
                <a:latin typeface="Degular" panose="020B0504050503060204" pitchFamily="34" charset="0"/>
              </a:rPr>
              <a:t> dolore magna </a:t>
            </a:r>
            <a:r>
              <a:rPr lang="en-IN" sz="2692" dirty="0" err="1">
                <a:latin typeface="Degular" panose="020B0504050503060204" pitchFamily="34" charset="0"/>
              </a:rPr>
              <a:t>aliquam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erat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volutpat</a:t>
            </a:r>
            <a:r>
              <a:rPr lang="en-IN" sz="2692" dirty="0">
                <a:latin typeface="Degular" panose="020B0504050503060204" pitchFamily="34" charset="0"/>
              </a:rPr>
              <a:t>. Ut </a:t>
            </a:r>
            <a:r>
              <a:rPr lang="en-IN" sz="2692" dirty="0" err="1">
                <a:latin typeface="Degular" panose="020B0504050503060204" pitchFamily="34" charset="0"/>
              </a:rPr>
              <a:t>wisi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enim</a:t>
            </a:r>
            <a:r>
              <a:rPr lang="en-IN" sz="2692" dirty="0">
                <a:latin typeface="Degular" panose="020B0504050503060204" pitchFamily="34" charset="0"/>
              </a:rPr>
              <a:t> ad minim </a:t>
            </a:r>
            <a:r>
              <a:rPr lang="en-IN" sz="2692" dirty="0" err="1">
                <a:latin typeface="Degular" panose="020B0504050503060204" pitchFamily="34" charset="0"/>
              </a:rPr>
              <a:t>veniam</a:t>
            </a:r>
            <a:r>
              <a:rPr lang="en-IN" sz="2692" dirty="0">
                <a:latin typeface="Degular" panose="020B0504050503060204" pitchFamily="34" charset="0"/>
              </a:rPr>
              <a:t>, </a:t>
            </a:r>
            <a:r>
              <a:rPr lang="en-IN" sz="2692" dirty="0" err="1">
                <a:latin typeface="Degular" panose="020B0504050503060204" pitchFamily="34" charset="0"/>
              </a:rPr>
              <a:t>quis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nostrud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exerci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tation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ullamcorper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suscipit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lobortis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nisl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ut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aliquip</a:t>
            </a:r>
            <a:r>
              <a:rPr lang="en-IN" sz="2692" dirty="0">
                <a:latin typeface="Degular" panose="020B0504050503060204" pitchFamily="34" charset="0"/>
              </a:rPr>
              <a:t> ex </a:t>
            </a:r>
            <a:r>
              <a:rPr lang="en-IN" sz="2692" dirty="0" err="1">
                <a:latin typeface="Degular" panose="020B0504050503060204" pitchFamily="34" charset="0"/>
              </a:rPr>
              <a:t>ea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commodo</a:t>
            </a:r>
            <a:r>
              <a:rPr lang="en-IN" sz="2692" dirty="0">
                <a:latin typeface="Degular" panose="020B0504050503060204" pitchFamily="34" charset="0"/>
              </a:rPr>
              <a:t> </a:t>
            </a:r>
            <a:r>
              <a:rPr lang="en-IN" sz="2692" dirty="0" err="1">
                <a:latin typeface="Degular" panose="020B0504050503060204" pitchFamily="34" charset="0"/>
              </a:rPr>
              <a:t>consequat</a:t>
            </a:r>
            <a:r>
              <a:rPr lang="en-IN" sz="2692" dirty="0">
                <a:latin typeface="Degular" panose="020B0504050503060204" pitchFamily="34" charset="0"/>
              </a:rPr>
              <a:t>. 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1CE0567-54B9-EAA4-81DC-3918101F4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36" y="39584032"/>
            <a:ext cx="2027714" cy="145691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E5D68D8-57F4-052B-9D60-76DF019BF6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07" y="39635701"/>
            <a:ext cx="4334896" cy="135357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6F816F4-86B0-4864-3E91-6A672F7D8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694" y="38727308"/>
            <a:ext cx="3307468" cy="330746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04A38CC-3197-A4BE-A0F5-6F30D0EF8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726" y="38923493"/>
            <a:ext cx="4766949" cy="42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</TotalTime>
  <Words>593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Degular</vt:lpstr>
      <vt:lpstr>Degular Medium</vt:lpstr>
      <vt:lpstr>Degular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Shreyansh Kushwaha</dc:creator>
  <cp:lastModifiedBy>Shreyansh Kushwaha</cp:lastModifiedBy>
  <cp:revision>4</cp:revision>
  <dcterms:created xsi:type="dcterms:W3CDTF">2023-11-09T09:22:20Z</dcterms:created>
  <dcterms:modified xsi:type="dcterms:W3CDTF">2023-11-09T11:26:43Z</dcterms:modified>
</cp:coreProperties>
</file>